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82" r:id="rId8"/>
    <p:sldId id="285" r:id="rId9"/>
    <p:sldId id="286" r:id="rId10"/>
    <p:sldId id="287" r:id="rId11"/>
    <p:sldId id="304" r:id="rId12"/>
    <p:sldId id="264" r:id="rId13"/>
    <p:sldId id="288" r:id="rId14"/>
    <p:sldId id="289" r:id="rId15"/>
    <p:sldId id="293" r:id="rId16"/>
    <p:sldId id="297" r:id="rId17"/>
    <p:sldId id="298" r:id="rId18"/>
    <p:sldId id="267" r:id="rId19"/>
    <p:sldId id="268" r:id="rId20"/>
    <p:sldId id="270" r:id="rId21"/>
    <p:sldId id="271" r:id="rId22"/>
    <p:sldId id="272" r:id="rId23"/>
    <p:sldId id="274" r:id="rId24"/>
    <p:sldId id="299" r:id="rId25"/>
    <p:sldId id="300" r:id="rId26"/>
    <p:sldId id="301" r:id="rId27"/>
    <p:sldId id="302" r:id="rId28"/>
    <p:sldId id="303" r:id="rId29"/>
    <p:sldId id="281" r:id="rId30"/>
    <p:sldId id="275" r:id="rId31"/>
    <p:sldId id="276" r:id="rId32"/>
    <p:sldId id="277"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2" d="100"/>
          <a:sy n="72" d="100"/>
        </p:scale>
        <p:origin x="456"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81B75-CA98-4EDB-983D-644202DF0122}"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97E3EFAE-C728-42FF-B42B-AD4CF386F6CA}">
      <dgm:prSet/>
      <dgm:spPr/>
      <dgm:t>
        <a:bodyPr/>
        <a:lstStyle/>
        <a:p>
          <a:r>
            <a:rPr lang="en-US" b="0" i="0"/>
            <a:t>Aim to  modernize the legacy systems to web based management  applications.</a:t>
          </a:r>
          <a:endParaRPr lang="en-US"/>
        </a:p>
      </dgm:t>
    </dgm:pt>
    <dgm:pt modelId="{9C0F86A6-EBBC-4061-B60C-E10668AE2C32}" type="parTrans" cxnId="{C674DC3E-CE2A-43E7-8249-AEF8831DD687}">
      <dgm:prSet/>
      <dgm:spPr/>
      <dgm:t>
        <a:bodyPr/>
        <a:lstStyle/>
        <a:p>
          <a:endParaRPr lang="en-US"/>
        </a:p>
      </dgm:t>
    </dgm:pt>
    <dgm:pt modelId="{3AB7CD83-E77E-4B15-99A0-4EED9BBBE029}" type="sibTrans" cxnId="{C674DC3E-CE2A-43E7-8249-AEF8831DD687}">
      <dgm:prSet/>
      <dgm:spPr/>
      <dgm:t>
        <a:bodyPr/>
        <a:lstStyle/>
        <a:p>
          <a:endParaRPr lang="en-US"/>
        </a:p>
      </dgm:t>
    </dgm:pt>
    <dgm:pt modelId="{AF1CC832-647A-46EE-9212-A7FBC22DD382}">
      <dgm:prSet/>
      <dgm:spPr/>
      <dgm:t>
        <a:bodyPr/>
        <a:lstStyle/>
        <a:p>
          <a:r>
            <a:rPr lang="en-US" b="0" i="0"/>
            <a:t>Traditional systems takes long time  to finish up a single data  flow entry and this led to loss of information of some cases (crime files), insecurity and data redundancy.</a:t>
          </a:r>
          <a:endParaRPr lang="en-US"/>
        </a:p>
      </dgm:t>
    </dgm:pt>
    <dgm:pt modelId="{848697F6-79E2-4FE6-9079-24605735274F}" type="parTrans" cxnId="{60D7A29A-1260-4293-9FEF-43D4271A4A76}">
      <dgm:prSet/>
      <dgm:spPr/>
      <dgm:t>
        <a:bodyPr/>
        <a:lstStyle/>
        <a:p>
          <a:endParaRPr lang="en-US"/>
        </a:p>
      </dgm:t>
    </dgm:pt>
    <dgm:pt modelId="{48F9BADB-7469-4784-A912-538008E2E5C3}" type="sibTrans" cxnId="{60D7A29A-1260-4293-9FEF-43D4271A4A76}">
      <dgm:prSet/>
      <dgm:spPr/>
      <dgm:t>
        <a:bodyPr/>
        <a:lstStyle/>
        <a:p>
          <a:endParaRPr lang="en-US"/>
        </a:p>
      </dgm:t>
    </dgm:pt>
    <dgm:pt modelId="{021739B1-B804-4C90-AD02-D57B2FF3016F}">
      <dgm:prSet/>
      <dgm:spPr/>
      <dgm:t>
        <a:bodyPr/>
        <a:lstStyle/>
        <a:p>
          <a:r>
            <a:rPr lang="en-US" b="0" i="0"/>
            <a:t>These necessity makes us automating the system to make it more secure, efficient and effective.</a:t>
          </a:r>
          <a:endParaRPr lang="en-US"/>
        </a:p>
      </dgm:t>
    </dgm:pt>
    <dgm:pt modelId="{A43E4C91-6A7D-488E-9B7C-AAC2623736D5}" type="parTrans" cxnId="{F5F0A5FB-F9A4-4419-A312-C44CBBC6F08A}">
      <dgm:prSet/>
      <dgm:spPr/>
      <dgm:t>
        <a:bodyPr/>
        <a:lstStyle/>
        <a:p>
          <a:endParaRPr lang="en-US"/>
        </a:p>
      </dgm:t>
    </dgm:pt>
    <dgm:pt modelId="{E6242425-DC66-4064-B9E2-0D39E51C437A}" type="sibTrans" cxnId="{F5F0A5FB-F9A4-4419-A312-C44CBBC6F08A}">
      <dgm:prSet/>
      <dgm:spPr/>
      <dgm:t>
        <a:bodyPr/>
        <a:lstStyle/>
        <a:p>
          <a:endParaRPr lang="en-US"/>
        </a:p>
      </dgm:t>
    </dgm:pt>
    <dgm:pt modelId="{AF436510-EABF-44AF-AE4A-8B19826CADE3}">
      <dgm:prSet/>
      <dgm:spPr/>
      <dgm:t>
        <a:bodyPr/>
        <a:lstStyle/>
        <a:p>
          <a:r>
            <a:rPr lang="en-US" b="0" i="0"/>
            <a:t>These System tracks the Offender Activities by the Staff Member </a:t>
          </a:r>
          <a:endParaRPr lang="en-US"/>
        </a:p>
      </dgm:t>
    </dgm:pt>
    <dgm:pt modelId="{101B0046-2EED-455E-8261-8976F6D69CB7}" type="parTrans" cxnId="{C94BC091-0A5F-45F6-9A62-DF4C1B8BE3F8}">
      <dgm:prSet/>
      <dgm:spPr/>
      <dgm:t>
        <a:bodyPr/>
        <a:lstStyle/>
        <a:p>
          <a:endParaRPr lang="en-US"/>
        </a:p>
      </dgm:t>
    </dgm:pt>
    <dgm:pt modelId="{CA0CFA19-6C19-4076-908E-42EAF76430A3}" type="sibTrans" cxnId="{C94BC091-0A5F-45F6-9A62-DF4C1B8BE3F8}">
      <dgm:prSet/>
      <dgm:spPr/>
      <dgm:t>
        <a:bodyPr/>
        <a:lstStyle/>
        <a:p>
          <a:endParaRPr lang="en-US"/>
        </a:p>
      </dgm:t>
    </dgm:pt>
    <dgm:pt modelId="{7DF77075-BC65-4025-92F3-DAEB39A859F5}">
      <dgm:prSet/>
      <dgm:spPr/>
      <dgm:t>
        <a:bodyPr/>
        <a:lstStyle/>
        <a:p>
          <a:r>
            <a:rPr lang="en-US" b="0" i="0"/>
            <a:t>Here Staff Member is the Supervisor of the system</a:t>
          </a:r>
          <a:endParaRPr lang="en-US"/>
        </a:p>
      </dgm:t>
    </dgm:pt>
    <dgm:pt modelId="{052EA9DE-AB28-4E2B-B06F-BC53DFCA4D80}" type="parTrans" cxnId="{A0F6D5AA-1148-475B-96EA-B9B5FC39B77B}">
      <dgm:prSet/>
      <dgm:spPr/>
      <dgm:t>
        <a:bodyPr/>
        <a:lstStyle/>
        <a:p>
          <a:endParaRPr lang="en-US"/>
        </a:p>
      </dgm:t>
    </dgm:pt>
    <dgm:pt modelId="{A88A575D-4AF4-47EE-89E3-F46A7014D5A1}" type="sibTrans" cxnId="{A0F6D5AA-1148-475B-96EA-B9B5FC39B77B}">
      <dgm:prSet/>
      <dgm:spPr/>
      <dgm:t>
        <a:bodyPr/>
        <a:lstStyle/>
        <a:p>
          <a:endParaRPr lang="en-US"/>
        </a:p>
      </dgm:t>
    </dgm:pt>
    <dgm:pt modelId="{03A8A866-95C3-45EE-A891-99D4A2E0CD43}" type="pres">
      <dgm:prSet presAssocID="{4A781B75-CA98-4EDB-983D-644202DF0122}" presName="diagram" presStyleCnt="0">
        <dgm:presLayoutVars>
          <dgm:dir/>
          <dgm:resizeHandles val="exact"/>
        </dgm:presLayoutVars>
      </dgm:prSet>
      <dgm:spPr/>
    </dgm:pt>
    <dgm:pt modelId="{0A91860F-4728-4CAC-B3BC-42E3392E1E57}" type="pres">
      <dgm:prSet presAssocID="{97E3EFAE-C728-42FF-B42B-AD4CF386F6CA}" presName="node" presStyleLbl="node1" presStyleIdx="0" presStyleCnt="5">
        <dgm:presLayoutVars>
          <dgm:bulletEnabled val="1"/>
        </dgm:presLayoutVars>
      </dgm:prSet>
      <dgm:spPr/>
    </dgm:pt>
    <dgm:pt modelId="{0BA6676E-BFE4-4190-8687-CF41A7C72966}" type="pres">
      <dgm:prSet presAssocID="{3AB7CD83-E77E-4B15-99A0-4EED9BBBE029}" presName="sibTrans" presStyleLbl="sibTrans2D1" presStyleIdx="0" presStyleCnt="4" custLinFactNeighborX="-8446" custLinFactNeighborY="12635"/>
      <dgm:spPr/>
    </dgm:pt>
    <dgm:pt modelId="{BA357DDA-3562-472B-A05F-92A75E91D0FC}" type="pres">
      <dgm:prSet presAssocID="{3AB7CD83-E77E-4B15-99A0-4EED9BBBE029}" presName="connectorText" presStyleLbl="sibTrans2D1" presStyleIdx="0" presStyleCnt="4"/>
      <dgm:spPr/>
    </dgm:pt>
    <dgm:pt modelId="{18F35244-8A3A-49F1-A100-918BA8F077A5}" type="pres">
      <dgm:prSet presAssocID="{AF1CC832-647A-46EE-9212-A7FBC22DD382}" presName="node" presStyleLbl="node1" presStyleIdx="1" presStyleCnt="5">
        <dgm:presLayoutVars>
          <dgm:bulletEnabled val="1"/>
        </dgm:presLayoutVars>
      </dgm:prSet>
      <dgm:spPr/>
    </dgm:pt>
    <dgm:pt modelId="{32363AE8-4FB3-473E-9773-249F5978393A}" type="pres">
      <dgm:prSet presAssocID="{48F9BADB-7469-4784-A912-538008E2E5C3}" presName="sibTrans" presStyleLbl="sibTrans2D1" presStyleIdx="1" presStyleCnt="4"/>
      <dgm:spPr/>
    </dgm:pt>
    <dgm:pt modelId="{57AFD7E2-AF8A-4D6B-930B-ABCD137FF50E}" type="pres">
      <dgm:prSet presAssocID="{48F9BADB-7469-4784-A912-538008E2E5C3}" presName="connectorText" presStyleLbl="sibTrans2D1" presStyleIdx="1" presStyleCnt="4"/>
      <dgm:spPr/>
    </dgm:pt>
    <dgm:pt modelId="{1F577839-28DE-4A0C-94E9-C586017E2453}" type="pres">
      <dgm:prSet presAssocID="{021739B1-B804-4C90-AD02-D57B2FF3016F}" presName="node" presStyleLbl="node1" presStyleIdx="2" presStyleCnt="5">
        <dgm:presLayoutVars>
          <dgm:bulletEnabled val="1"/>
        </dgm:presLayoutVars>
      </dgm:prSet>
      <dgm:spPr/>
    </dgm:pt>
    <dgm:pt modelId="{33F37317-4C12-415B-A5DB-1427166C3B87}" type="pres">
      <dgm:prSet presAssocID="{E6242425-DC66-4064-B9E2-0D39E51C437A}" presName="sibTrans" presStyleLbl="sibTrans2D1" presStyleIdx="2" presStyleCnt="4"/>
      <dgm:spPr/>
    </dgm:pt>
    <dgm:pt modelId="{5FE75358-1A36-41DC-81D5-C39786D849AF}" type="pres">
      <dgm:prSet presAssocID="{E6242425-DC66-4064-B9E2-0D39E51C437A}" presName="connectorText" presStyleLbl="sibTrans2D1" presStyleIdx="2" presStyleCnt="4"/>
      <dgm:spPr/>
    </dgm:pt>
    <dgm:pt modelId="{4E07FAC9-20FA-4CF1-8C27-49A9B821FAA3}" type="pres">
      <dgm:prSet presAssocID="{AF436510-EABF-44AF-AE4A-8B19826CADE3}" presName="node" presStyleLbl="node1" presStyleIdx="3" presStyleCnt="5">
        <dgm:presLayoutVars>
          <dgm:bulletEnabled val="1"/>
        </dgm:presLayoutVars>
      </dgm:prSet>
      <dgm:spPr/>
    </dgm:pt>
    <dgm:pt modelId="{8DBFD155-2FFF-4102-99C6-15009307030A}" type="pres">
      <dgm:prSet presAssocID="{CA0CFA19-6C19-4076-908E-42EAF76430A3}" presName="sibTrans" presStyleLbl="sibTrans2D1" presStyleIdx="3" presStyleCnt="4"/>
      <dgm:spPr/>
    </dgm:pt>
    <dgm:pt modelId="{FAAF976F-C79F-40EF-AF47-33C159B596D0}" type="pres">
      <dgm:prSet presAssocID="{CA0CFA19-6C19-4076-908E-42EAF76430A3}" presName="connectorText" presStyleLbl="sibTrans2D1" presStyleIdx="3" presStyleCnt="4"/>
      <dgm:spPr/>
    </dgm:pt>
    <dgm:pt modelId="{5A9E0B33-1A58-4CB9-BEEF-C847EA922187}" type="pres">
      <dgm:prSet presAssocID="{7DF77075-BC65-4025-92F3-DAEB39A859F5}" presName="node" presStyleLbl="node1" presStyleIdx="4" presStyleCnt="5">
        <dgm:presLayoutVars>
          <dgm:bulletEnabled val="1"/>
        </dgm:presLayoutVars>
      </dgm:prSet>
      <dgm:spPr/>
    </dgm:pt>
  </dgm:ptLst>
  <dgm:cxnLst>
    <dgm:cxn modelId="{B9732814-150E-410E-B0EE-3057F64A4237}" type="presOf" srcId="{7DF77075-BC65-4025-92F3-DAEB39A859F5}" destId="{5A9E0B33-1A58-4CB9-BEEF-C847EA922187}" srcOrd="0" destOrd="0" presId="urn:microsoft.com/office/officeart/2005/8/layout/process5"/>
    <dgm:cxn modelId="{90E3E017-FDA5-4EC7-82BA-979BA5B68370}" type="presOf" srcId="{3AB7CD83-E77E-4B15-99A0-4EED9BBBE029}" destId="{0BA6676E-BFE4-4190-8687-CF41A7C72966}" srcOrd="0" destOrd="0" presId="urn:microsoft.com/office/officeart/2005/8/layout/process5"/>
    <dgm:cxn modelId="{90C9031E-D570-44C1-97DA-713AF58FA083}" type="presOf" srcId="{AF1CC832-647A-46EE-9212-A7FBC22DD382}" destId="{18F35244-8A3A-49F1-A100-918BA8F077A5}" srcOrd="0" destOrd="0" presId="urn:microsoft.com/office/officeart/2005/8/layout/process5"/>
    <dgm:cxn modelId="{C674DC3E-CE2A-43E7-8249-AEF8831DD687}" srcId="{4A781B75-CA98-4EDB-983D-644202DF0122}" destId="{97E3EFAE-C728-42FF-B42B-AD4CF386F6CA}" srcOrd="0" destOrd="0" parTransId="{9C0F86A6-EBBC-4061-B60C-E10668AE2C32}" sibTransId="{3AB7CD83-E77E-4B15-99A0-4EED9BBBE029}"/>
    <dgm:cxn modelId="{2D4C5E42-FB18-411C-9A35-49108FE86952}" type="presOf" srcId="{97E3EFAE-C728-42FF-B42B-AD4CF386F6CA}" destId="{0A91860F-4728-4CAC-B3BC-42E3392E1E57}" srcOrd="0" destOrd="0" presId="urn:microsoft.com/office/officeart/2005/8/layout/process5"/>
    <dgm:cxn modelId="{BDFC9342-377B-4C7D-9E8A-8D0D66FFAF72}" type="presOf" srcId="{CA0CFA19-6C19-4076-908E-42EAF76430A3}" destId="{FAAF976F-C79F-40EF-AF47-33C159B596D0}" srcOrd="1" destOrd="0" presId="urn:microsoft.com/office/officeart/2005/8/layout/process5"/>
    <dgm:cxn modelId="{7EC0384C-0B50-4D75-AA58-C9C73B4E9BAC}" type="presOf" srcId="{48F9BADB-7469-4784-A912-538008E2E5C3}" destId="{32363AE8-4FB3-473E-9773-249F5978393A}" srcOrd="0" destOrd="0" presId="urn:microsoft.com/office/officeart/2005/8/layout/process5"/>
    <dgm:cxn modelId="{1AA26272-1820-4A48-B15B-C6EA6F4DE929}" type="presOf" srcId="{4A781B75-CA98-4EDB-983D-644202DF0122}" destId="{03A8A866-95C3-45EE-A891-99D4A2E0CD43}" srcOrd="0" destOrd="0" presId="urn:microsoft.com/office/officeart/2005/8/layout/process5"/>
    <dgm:cxn modelId="{E28EA454-997E-4E34-8824-425F992BDAE5}" type="presOf" srcId="{E6242425-DC66-4064-B9E2-0D39E51C437A}" destId="{5FE75358-1A36-41DC-81D5-C39786D849AF}" srcOrd="1" destOrd="0" presId="urn:microsoft.com/office/officeart/2005/8/layout/process5"/>
    <dgm:cxn modelId="{08DC1677-30A5-4DDF-BDD0-40F689B8CFA5}" type="presOf" srcId="{E6242425-DC66-4064-B9E2-0D39E51C437A}" destId="{33F37317-4C12-415B-A5DB-1427166C3B87}" srcOrd="0" destOrd="0" presId="urn:microsoft.com/office/officeart/2005/8/layout/process5"/>
    <dgm:cxn modelId="{4D525F57-7397-42E1-AA39-A0EA59CEE18E}" type="presOf" srcId="{021739B1-B804-4C90-AD02-D57B2FF3016F}" destId="{1F577839-28DE-4A0C-94E9-C586017E2453}" srcOrd="0" destOrd="0" presId="urn:microsoft.com/office/officeart/2005/8/layout/process5"/>
    <dgm:cxn modelId="{AAB24E85-3C60-4278-93A1-7202505DF8AD}" type="presOf" srcId="{3AB7CD83-E77E-4B15-99A0-4EED9BBBE029}" destId="{BA357DDA-3562-472B-A05F-92A75E91D0FC}" srcOrd="1" destOrd="0" presId="urn:microsoft.com/office/officeart/2005/8/layout/process5"/>
    <dgm:cxn modelId="{C94BC091-0A5F-45F6-9A62-DF4C1B8BE3F8}" srcId="{4A781B75-CA98-4EDB-983D-644202DF0122}" destId="{AF436510-EABF-44AF-AE4A-8B19826CADE3}" srcOrd="3" destOrd="0" parTransId="{101B0046-2EED-455E-8261-8976F6D69CB7}" sibTransId="{CA0CFA19-6C19-4076-908E-42EAF76430A3}"/>
    <dgm:cxn modelId="{60D7A29A-1260-4293-9FEF-43D4271A4A76}" srcId="{4A781B75-CA98-4EDB-983D-644202DF0122}" destId="{AF1CC832-647A-46EE-9212-A7FBC22DD382}" srcOrd="1" destOrd="0" parTransId="{848697F6-79E2-4FE6-9079-24605735274F}" sibTransId="{48F9BADB-7469-4784-A912-538008E2E5C3}"/>
    <dgm:cxn modelId="{D90A42A1-03B2-46F7-A246-EBFC5DA523C2}" type="presOf" srcId="{48F9BADB-7469-4784-A912-538008E2E5C3}" destId="{57AFD7E2-AF8A-4D6B-930B-ABCD137FF50E}" srcOrd="1" destOrd="0" presId="urn:microsoft.com/office/officeart/2005/8/layout/process5"/>
    <dgm:cxn modelId="{A0F6D5AA-1148-475B-96EA-B9B5FC39B77B}" srcId="{4A781B75-CA98-4EDB-983D-644202DF0122}" destId="{7DF77075-BC65-4025-92F3-DAEB39A859F5}" srcOrd="4" destOrd="0" parTransId="{052EA9DE-AB28-4E2B-B06F-BC53DFCA4D80}" sibTransId="{A88A575D-4AF4-47EE-89E3-F46A7014D5A1}"/>
    <dgm:cxn modelId="{C30F2BD9-017C-40BC-8F21-FC1334F1FC75}" type="presOf" srcId="{AF436510-EABF-44AF-AE4A-8B19826CADE3}" destId="{4E07FAC9-20FA-4CF1-8C27-49A9B821FAA3}" srcOrd="0" destOrd="0" presId="urn:microsoft.com/office/officeart/2005/8/layout/process5"/>
    <dgm:cxn modelId="{8DE4B0E4-3221-44E4-9F2E-F298C5F8A1C2}" type="presOf" srcId="{CA0CFA19-6C19-4076-908E-42EAF76430A3}" destId="{8DBFD155-2FFF-4102-99C6-15009307030A}" srcOrd="0" destOrd="0" presId="urn:microsoft.com/office/officeart/2005/8/layout/process5"/>
    <dgm:cxn modelId="{F5F0A5FB-F9A4-4419-A312-C44CBBC6F08A}" srcId="{4A781B75-CA98-4EDB-983D-644202DF0122}" destId="{021739B1-B804-4C90-AD02-D57B2FF3016F}" srcOrd="2" destOrd="0" parTransId="{A43E4C91-6A7D-488E-9B7C-AAC2623736D5}" sibTransId="{E6242425-DC66-4064-B9E2-0D39E51C437A}"/>
    <dgm:cxn modelId="{62D6338B-EACF-4439-AD0F-BA6E97FE3284}" type="presParOf" srcId="{03A8A866-95C3-45EE-A891-99D4A2E0CD43}" destId="{0A91860F-4728-4CAC-B3BC-42E3392E1E57}" srcOrd="0" destOrd="0" presId="urn:microsoft.com/office/officeart/2005/8/layout/process5"/>
    <dgm:cxn modelId="{7AA5285E-F510-409F-94C4-974AB165367D}" type="presParOf" srcId="{03A8A866-95C3-45EE-A891-99D4A2E0CD43}" destId="{0BA6676E-BFE4-4190-8687-CF41A7C72966}" srcOrd="1" destOrd="0" presId="urn:microsoft.com/office/officeart/2005/8/layout/process5"/>
    <dgm:cxn modelId="{BDF32A2C-3C45-4960-B0C1-01CE4434EBDC}" type="presParOf" srcId="{0BA6676E-BFE4-4190-8687-CF41A7C72966}" destId="{BA357DDA-3562-472B-A05F-92A75E91D0FC}" srcOrd="0" destOrd="0" presId="urn:microsoft.com/office/officeart/2005/8/layout/process5"/>
    <dgm:cxn modelId="{34D759D3-7AA0-43A1-BF2C-A1919E263443}" type="presParOf" srcId="{03A8A866-95C3-45EE-A891-99D4A2E0CD43}" destId="{18F35244-8A3A-49F1-A100-918BA8F077A5}" srcOrd="2" destOrd="0" presId="urn:microsoft.com/office/officeart/2005/8/layout/process5"/>
    <dgm:cxn modelId="{0B4E0B67-95C8-4363-A1EE-2EF8A8119B7F}" type="presParOf" srcId="{03A8A866-95C3-45EE-A891-99D4A2E0CD43}" destId="{32363AE8-4FB3-473E-9773-249F5978393A}" srcOrd="3" destOrd="0" presId="urn:microsoft.com/office/officeart/2005/8/layout/process5"/>
    <dgm:cxn modelId="{5982DE29-68EE-46B6-85ED-B50AE0F1340F}" type="presParOf" srcId="{32363AE8-4FB3-473E-9773-249F5978393A}" destId="{57AFD7E2-AF8A-4D6B-930B-ABCD137FF50E}" srcOrd="0" destOrd="0" presId="urn:microsoft.com/office/officeart/2005/8/layout/process5"/>
    <dgm:cxn modelId="{7B2C78A8-28D3-4510-A4EF-E16A427915F7}" type="presParOf" srcId="{03A8A866-95C3-45EE-A891-99D4A2E0CD43}" destId="{1F577839-28DE-4A0C-94E9-C586017E2453}" srcOrd="4" destOrd="0" presId="urn:microsoft.com/office/officeart/2005/8/layout/process5"/>
    <dgm:cxn modelId="{73427C7F-9C0E-4CBD-985E-CCD578ED9D23}" type="presParOf" srcId="{03A8A866-95C3-45EE-A891-99D4A2E0CD43}" destId="{33F37317-4C12-415B-A5DB-1427166C3B87}" srcOrd="5" destOrd="0" presId="urn:microsoft.com/office/officeart/2005/8/layout/process5"/>
    <dgm:cxn modelId="{86F3FA8E-687F-48A8-9BC2-E087A8271E3C}" type="presParOf" srcId="{33F37317-4C12-415B-A5DB-1427166C3B87}" destId="{5FE75358-1A36-41DC-81D5-C39786D849AF}" srcOrd="0" destOrd="0" presId="urn:microsoft.com/office/officeart/2005/8/layout/process5"/>
    <dgm:cxn modelId="{87616004-5104-4AA7-A1D2-1819229751B1}" type="presParOf" srcId="{03A8A866-95C3-45EE-A891-99D4A2E0CD43}" destId="{4E07FAC9-20FA-4CF1-8C27-49A9B821FAA3}" srcOrd="6" destOrd="0" presId="urn:microsoft.com/office/officeart/2005/8/layout/process5"/>
    <dgm:cxn modelId="{62F012E9-6F27-4433-9F95-26DBC50485EB}" type="presParOf" srcId="{03A8A866-95C3-45EE-A891-99D4A2E0CD43}" destId="{8DBFD155-2FFF-4102-99C6-15009307030A}" srcOrd="7" destOrd="0" presId="urn:microsoft.com/office/officeart/2005/8/layout/process5"/>
    <dgm:cxn modelId="{0E3134A5-151B-44DE-8DD7-50648842C429}" type="presParOf" srcId="{8DBFD155-2FFF-4102-99C6-15009307030A}" destId="{FAAF976F-C79F-40EF-AF47-33C159B596D0}" srcOrd="0" destOrd="0" presId="urn:microsoft.com/office/officeart/2005/8/layout/process5"/>
    <dgm:cxn modelId="{E2FCF906-08AC-429E-922C-F7324BC56DB7}" type="presParOf" srcId="{03A8A866-95C3-45EE-A891-99D4A2E0CD43}" destId="{5A9E0B33-1A58-4CB9-BEEF-C847EA922187}"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24F435-836E-4B73-B20B-FAE545A5CC08}"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B95F4E97-D1EE-443D-A2B5-392204C499BB}">
      <dgm:prSet/>
      <dgm:spPr/>
      <dgm:t>
        <a:bodyPr/>
        <a:lstStyle/>
        <a:p>
          <a:r>
            <a:rPr lang="en-US" b="0" i="0"/>
            <a:t>Current application works only with internet explore and no browser compatibility.</a:t>
          </a:r>
          <a:endParaRPr lang="en-US"/>
        </a:p>
      </dgm:t>
    </dgm:pt>
    <dgm:pt modelId="{8EB596D6-EDA3-4B9A-B2E1-4E9D61B26792}" type="parTrans" cxnId="{850AACF1-66A8-4C87-9072-045350D07E82}">
      <dgm:prSet/>
      <dgm:spPr/>
      <dgm:t>
        <a:bodyPr/>
        <a:lstStyle/>
        <a:p>
          <a:endParaRPr lang="en-US"/>
        </a:p>
      </dgm:t>
    </dgm:pt>
    <dgm:pt modelId="{81629ECA-2CAF-4E48-A3F5-DBF4960FEC3B}" type="sibTrans" cxnId="{850AACF1-66A8-4C87-9072-045350D07E82}">
      <dgm:prSet/>
      <dgm:spPr/>
      <dgm:t>
        <a:bodyPr/>
        <a:lstStyle/>
        <a:p>
          <a:endParaRPr lang="en-US"/>
        </a:p>
      </dgm:t>
    </dgm:pt>
    <dgm:pt modelId="{E89F1B2E-B8A0-4EDE-9B4F-9D490B4B83B5}">
      <dgm:prSet/>
      <dgm:spPr/>
      <dgm:t>
        <a:bodyPr/>
        <a:lstStyle/>
        <a:p>
          <a:r>
            <a:rPr lang="en-US" b="0" i="0"/>
            <a:t>These system handle the offender activities  from  “admit to release”.</a:t>
          </a:r>
          <a:endParaRPr lang="en-US"/>
        </a:p>
      </dgm:t>
    </dgm:pt>
    <dgm:pt modelId="{2DFD9063-DF3A-4863-8408-9E457F780832}" type="parTrans" cxnId="{62E74B34-06E0-4C4C-8DC7-1BCFA984F199}">
      <dgm:prSet/>
      <dgm:spPr/>
      <dgm:t>
        <a:bodyPr/>
        <a:lstStyle/>
        <a:p>
          <a:endParaRPr lang="en-US"/>
        </a:p>
      </dgm:t>
    </dgm:pt>
    <dgm:pt modelId="{48708451-25C4-45DD-99A5-584AA76B1398}" type="sibTrans" cxnId="{62E74B34-06E0-4C4C-8DC7-1BCFA984F199}">
      <dgm:prSet/>
      <dgm:spPr/>
      <dgm:t>
        <a:bodyPr/>
        <a:lstStyle/>
        <a:p>
          <a:endParaRPr lang="en-US"/>
        </a:p>
      </dgm:t>
    </dgm:pt>
    <dgm:pt modelId="{28F4ACB3-252C-4634-A297-130F5FED31E2}">
      <dgm:prSet/>
      <dgm:spPr/>
      <dgm:t>
        <a:bodyPr/>
        <a:lstStyle/>
        <a:p>
          <a:r>
            <a:rPr lang="en-US" b="0" i="0"/>
            <a:t>If  the data is increased, it is difficult to organize and retrieve the accurate data when required.</a:t>
          </a:r>
          <a:endParaRPr lang="en-US"/>
        </a:p>
      </dgm:t>
    </dgm:pt>
    <dgm:pt modelId="{2338EB4A-5212-4262-A2FF-B7331A4E18B9}" type="parTrans" cxnId="{E91E7BF5-DE27-419E-B74E-D6D16BD67E2D}">
      <dgm:prSet/>
      <dgm:spPr/>
      <dgm:t>
        <a:bodyPr/>
        <a:lstStyle/>
        <a:p>
          <a:endParaRPr lang="en-US"/>
        </a:p>
      </dgm:t>
    </dgm:pt>
    <dgm:pt modelId="{67F800A1-CAE2-424D-925C-27BD4E5A024B}" type="sibTrans" cxnId="{E91E7BF5-DE27-419E-B74E-D6D16BD67E2D}">
      <dgm:prSet/>
      <dgm:spPr/>
      <dgm:t>
        <a:bodyPr/>
        <a:lstStyle/>
        <a:p>
          <a:endParaRPr lang="en-US"/>
        </a:p>
      </dgm:t>
    </dgm:pt>
    <dgm:pt modelId="{FFD3BF4B-F2DB-4CE3-B7E3-155E222D37CB}">
      <dgm:prSet/>
      <dgm:spPr/>
      <dgm:t>
        <a:bodyPr/>
        <a:lstStyle/>
        <a:p>
          <a:r>
            <a:rPr lang="en-US" b="0" i="0"/>
            <a:t>No accurate in system response.</a:t>
          </a:r>
          <a:endParaRPr lang="en-US"/>
        </a:p>
      </dgm:t>
    </dgm:pt>
    <dgm:pt modelId="{A59897FE-44CF-4DC5-8CA8-FDC762EF5F82}" type="parTrans" cxnId="{9BBBF501-126B-4432-9191-C96C5B8CB009}">
      <dgm:prSet/>
      <dgm:spPr/>
      <dgm:t>
        <a:bodyPr/>
        <a:lstStyle/>
        <a:p>
          <a:endParaRPr lang="en-US"/>
        </a:p>
      </dgm:t>
    </dgm:pt>
    <dgm:pt modelId="{6C3F6248-1D41-4FAA-98E5-8E59C929EE1F}" type="sibTrans" cxnId="{9BBBF501-126B-4432-9191-C96C5B8CB009}">
      <dgm:prSet/>
      <dgm:spPr/>
      <dgm:t>
        <a:bodyPr/>
        <a:lstStyle/>
        <a:p>
          <a:endParaRPr lang="en-US"/>
        </a:p>
      </dgm:t>
    </dgm:pt>
    <dgm:pt modelId="{CA474CE6-EA85-419F-B5B6-960ECD79E3A8}" type="pres">
      <dgm:prSet presAssocID="{7824F435-836E-4B73-B20B-FAE545A5CC08}" presName="outerComposite" presStyleCnt="0">
        <dgm:presLayoutVars>
          <dgm:chMax val="5"/>
          <dgm:dir/>
          <dgm:resizeHandles val="exact"/>
        </dgm:presLayoutVars>
      </dgm:prSet>
      <dgm:spPr/>
    </dgm:pt>
    <dgm:pt modelId="{1F5BD5F3-FBB6-4852-825F-00760776B092}" type="pres">
      <dgm:prSet presAssocID="{7824F435-836E-4B73-B20B-FAE545A5CC08}" presName="dummyMaxCanvas" presStyleCnt="0">
        <dgm:presLayoutVars/>
      </dgm:prSet>
      <dgm:spPr/>
    </dgm:pt>
    <dgm:pt modelId="{9C0ABC9E-6E38-4ACC-BAFB-697DCA82D044}" type="pres">
      <dgm:prSet presAssocID="{7824F435-836E-4B73-B20B-FAE545A5CC08}" presName="FourNodes_1" presStyleLbl="node1" presStyleIdx="0" presStyleCnt="4">
        <dgm:presLayoutVars>
          <dgm:bulletEnabled val="1"/>
        </dgm:presLayoutVars>
      </dgm:prSet>
      <dgm:spPr/>
    </dgm:pt>
    <dgm:pt modelId="{D8CF8340-2BB9-4BE0-85F1-24BDF6CD77AB}" type="pres">
      <dgm:prSet presAssocID="{7824F435-836E-4B73-B20B-FAE545A5CC08}" presName="FourNodes_2" presStyleLbl="node1" presStyleIdx="1" presStyleCnt="4">
        <dgm:presLayoutVars>
          <dgm:bulletEnabled val="1"/>
        </dgm:presLayoutVars>
      </dgm:prSet>
      <dgm:spPr/>
    </dgm:pt>
    <dgm:pt modelId="{2C9136E4-CA72-44F5-8429-574F5095102D}" type="pres">
      <dgm:prSet presAssocID="{7824F435-836E-4B73-B20B-FAE545A5CC08}" presName="FourNodes_3" presStyleLbl="node1" presStyleIdx="2" presStyleCnt="4">
        <dgm:presLayoutVars>
          <dgm:bulletEnabled val="1"/>
        </dgm:presLayoutVars>
      </dgm:prSet>
      <dgm:spPr/>
    </dgm:pt>
    <dgm:pt modelId="{A47B6CB5-278A-42CA-A534-01E476866590}" type="pres">
      <dgm:prSet presAssocID="{7824F435-836E-4B73-B20B-FAE545A5CC08}" presName="FourNodes_4" presStyleLbl="node1" presStyleIdx="3" presStyleCnt="4">
        <dgm:presLayoutVars>
          <dgm:bulletEnabled val="1"/>
        </dgm:presLayoutVars>
      </dgm:prSet>
      <dgm:spPr/>
    </dgm:pt>
    <dgm:pt modelId="{013AA9AC-3D1F-48DA-8E68-F0E88292BD35}" type="pres">
      <dgm:prSet presAssocID="{7824F435-836E-4B73-B20B-FAE545A5CC08}" presName="FourConn_1-2" presStyleLbl="fgAccFollowNode1" presStyleIdx="0" presStyleCnt="3">
        <dgm:presLayoutVars>
          <dgm:bulletEnabled val="1"/>
        </dgm:presLayoutVars>
      </dgm:prSet>
      <dgm:spPr/>
    </dgm:pt>
    <dgm:pt modelId="{E7649E4A-F928-45FE-8FA4-B686245A076D}" type="pres">
      <dgm:prSet presAssocID="{7824F435-836E-4B73-B20B-FAE545A5CC08}" presName="FourConn_2-3" presStyleLbl="fgAccFollowNode1" presStyleIdx="1" presStyleCnt="3">
        <dgm:presLayoutVars>
          <dgm:bulletEnabled val="1"/>
        </dgm:presLayoutVars>
      </dgm:prSet>
      <dgm:spPr/>
    </dgm:pt>
    <dgm:pt modelId="{21BF3B95-98EC-42CD-879C-2EB18391D230}" type="pres">
      <dgm:prSet presAssocID="{7824F435-836E-4B73-B20B-FAE545A5CC08}" presName="FourConn_3-4" presStyleLbl="fgAccFollowNode1" presStyleIdx="2" presStyleCnt="3">
        <dgm:presLayoutVars>
          <dgm:bulletEnabled val="1"/>
        </dgm:presLayoutVars>
      </dgm:prSet>
      <dgm:spPr/>
    </dgm:pt>
    <dgm:pt modelId="{8DCF0AAA-78A5-46C5-9E01-FDF3BB5950C3}" type="pres">
      <dgm:prSet presAssocID="{7824F435-836E-4B73-B20B-FAE545A5CC08}" presName="FourNodes_1_text" presStyleLbl="node1" presStyleIdx="3" presStyleCnt="4">
        <dgm:presLayoutVars>
          <dgm:bulletEnabled val="1"/>
        </dgm:presLayoutVars>
      </dgm:prSet>
      <dgm:spPr/>
    </dgm:pt>
    <dgm:pt modelId="{EA0918DF-BDF3-4963-B918-63D134092040}" type="pres">
      <dgm:prSet presAssocID="{7824F435-836E-4B73-B20B-FAE545A5CC08}" presName="FourNodes_2_text" presStyleLbl="node1" presStyleIdx="3" presStyleCnt="4">
        <dgm:presLayoutVars>
          <dgm:bulletEnabled val="1"/>
        </dgm:presLayoutVars>
      </dgm:prSet>
      <dgm:spPr/>
    </dgm:pt>
    <dgm:pt modelId="{CC52819A-86C4-48D5-A7C9-D23ADCF5CAFB}" type="pres">
      <dgm:prSet presAssocID="{7824F435-836E-4B73-B20B-FAE545A5CC08}" presName="FourNodes_3_text" presStyleLbl="node1" presStyleIdx="3" presStyleCnt="4">
        <dgm:presLayoutVars>
          <dgm:bulletEnabled val="1"/>
        </dgm:presLayoutVars>
      </dgm:prSet>
      <dgm:spPr/>
    </dgm:pt>
    <dgm:pt modelId="{68E932B8-365A-4E1E-A660-7B44A093374D}" type="pres">
      <dgm:prSet presAssocID="{7824F435-836E-4B73-B20B-FAE545A5CC08}" presName="FourNodes_4_text" presStyleLbl="node1" presStyleIdx="3" presStyleCnt="4">
        <dgm:presLayoutVars>
          <dgm:bulletEnabled val="1"/>
        </dgm:presLayoutVars>
      </dgm:prSet>
      <dgm:spPr/>
    </dgm:pt>
  </dgm:ptLst>
  <dgm:cxnLst>
    <dgm:cxn modelId="{9BBBF501-126B-4432-9191-C96C5B8CB009}" srcId="{7824F435-836E-4B73-B20B-FAE545A5CC08}" destId="{FFD3BF4B-F2DB-4CE3-B7E3-155E222D37CB}" srcOrd="3" destOrd="0" parTransId="{A59897FE-44CF-4DC5-8CA8-FDC762EF5F82}" sibTransId="{6C3F6248-1D41-4FAA-98E5-8E59C929EE1F}"/>
    <dgm:cxn modelId="{08963913-CE7F-4C53-B6C3-D834F5F174B0}" type="presOf" srcId="{81629ECA-2CAF-4E48-A3F5-DBF4960FEC3B}" destId="{013AA9AC-3D1F-48DA-8E68-F0E88292BD35}" srcOrd="0" destOrd="0" presId="urn:microsoft.com/office/officeart/2005/8/layout/vProcess5"/>
    <dgm:cxn modelId="{530EBF1B-BE86-4F4B-9DA5-5D3888660F7F}" type="presOf" srcId="{67F800A1-CAE2-424D-925C-27BD4E5A024B}" destId="{21BF3B95-98EC-42CD-879C-2EB18391D230}" srcOrd="0" destOrd="0" presId="urn:microsoft.com/office/officeart/2005/8/layout/vProcess5"/>
    <dgm:cxn modelId="{37D8561C-A090-488E-8D5F-6B268F675320}" type="presOf" srcId="{E89F1B2E-B8A0-4EDE-9B4F-9D490B4B83B5}" destId="{EA0918DF-BDF3-4963-B918-63D134092040}" srcOrd="1" destOrd="0" presId="urn:microsoft.com/office/officeart/2005/8/layout/vProcess5"/>
    <dgm:cxn modelId="{62E74B34-06E0-4C4C-8DC7-1BCFA984F199}" srcId="{7824F435-836E-4B73-B20B-FAE545A5CC08}" destId="{E89F1B2E-B8A0-4EDE-9B4F-9D490B4B83B5}" srcOrd="1" destOrd="0" parTransId="{2DFD9063-DF3A-4863-8408-9E457F780832}" sibTransId="{48708451-25C4-45DD-99A5-584AA76B1398}"/>
    <dgm:cxn modelId="{E5805D3B-7920-4948-AFD2-439B423B8592}" type="presOf" srcId="{48708451-25C4-45DD-99A5-584AA76B1398}" destId="{E7649E4A-F928-45FE-8FA4-B686245A076D}" srcOrd="0" destOrd="0" presId="urn:microsoft.com/office/officeart/2005/8/layout/vProcess5"/>
    <dgm:cxn modelId="{A7559B5F-3A82-4990-A739-1867D32B939D}" type="presOf" srcId="{28F4ACB3-252C-4634-A297-130F5FED31E2}" destId="{CC52819A-86C4-48D5-A7C9-D23ADCF5CAFB}" srcOrd="1" destOrd="0" presId="urn:microsoft.com/office/officeart/2005/8/layout/vProcess5"/>
    <dgm:cxn modelId="{F623046F-B546-468D-9339-1469CA6B20ED}" type="presOf" srcId="{FFD3BF4B-F2DB-4CE3-B7E3-155E222D37CB}" destId="{A47B6CB5-278A-42CA-A534-01E476866590}" srcOrd="0" destOrd="0" presId="urn:microsoft.com/office/officeart/2005/8/layout/vProcess5"/>
    <dgm:cxn modelId="{89A22585-9D84-4D85-961E-520C03BA6BD3}" type="presOf" srcId="{B95F4E97-D1EE-443D-A2B5-392204C499BB}" destId="{8DCF0AAA-78A5-46C5-9E01-FDF3BB5950C3}" srcOrd="1" destOrd="0" presId="urn:microsoft.com/office/officeart/2005/8/layout/vProcess5"/>
    <dgm:cxn modelId="{37FC93A1-FE40-489B-B337-08F9D73033E8}" type="presOf" srcId="{28F4ACB3-252C-4634-A297-130F5FED31E2}" destId="{2C9136E4-CA72-44F5-8429-574F5095102D}" srcOrd="0" destOrd="0" presId="urn:microsoft.com/office/officeart/2005/8/layout/vProcess5"/>
    <dgm:cxn modelId="{8E4E6FA8-919C-49FD-8B28-54A7C9F67D4D}" type="presOf" srcId="{B95F4E97-D1EE-443D-A2B5-392204C499BB}" destId="{9C0ABC9E-6E38-4ACC-BAFB-697DCA82D044}" srcOrd="0" destOrd="0" presId="urn:microsoft.com/office/officeart/2005/8/layout/vProcess5"/>
    <dgm:cxn modelId="{DEF147B1-5859-4FAE-A1C2-5990540E878D}" type="presOf" srcId="{E89F1B2E-B8A0-4EDE-9B4F-9D490B4B83B5}" destId="{D8CF8340-2BB9-4BE0-85F1-24BDF6CD77AB}" srcOrd="0" destOrd="0" presId="urn:microsoft.com/office/officeart/2005/8/layout/vProcess5"/>
    <dgm:cxn modelId="{CC2F2BD1-E65A-4100-A0AB-07B26F520EB7}" type="presOf" srcId="{7824F435-836E-4B73-B20B-FAE545A5CC08}" destId="{CA474CE6-EA85-419F-B5B6-960ECD79E3A8}" srcOrd="0" destOrd="0" presId="urn:microsoft.com/office/officeart/2005/8/layout/vProcess5"/>
    <dgm:cxn modelId="{D0F976E8-93DF-401D-B85C-36D1F62C5C6A}" type="presOf" srcId="{FFD3BF4B-F2DB-4CE3-B7E3-155E222D37CB}" destId="{68E932B8-365A-4E1E-A660-7B44A093374D}" srcOrd="1" destOrd="0" presId="urn:microsoft.com/office/officeart/2005/8/layout/vProcess5"/>
    <dgm:cxn modelId="{850AACF1-66A8-4C87-9072-045350D07E82}" srcId="{7824F435-836E-4B73-B20B-FAE545A5CC08}" destId="{B95F4E97-D1EE-443D-A2B5-392204C499BB}" srcOrd="0" destOrd="0" parTransId="{8EB596D6-EDA3-4B9A-B2E1-4E9D61B26792}" sibTransId="{81629ECA-2CAF-4E48-A3F5-DBF4960FEC3B}"/>
    <dgm:cxn modelId="{E91E7BF5-DE27-419E-B74E-D6D16BD67E2D}" srcId="{7824F435-836E-4B73-B20B-FAE545A5CC08}" destId="{28F4ACB3-252C-4634-A297-130F5FED31E2}" srcOrd="2" destOrd="0" parTransId="{2338EB4A-5212-4262-A2FF-B7331A4E18B9}" sibTransId="{67F800A1-CAE2-424D-925C-27BD4E5A024B}"/>
    <dgm:cxn modelId="{68233A50-7339-4355-90F0-2EE4586ECC16}" type="presParOf" srcId="{CA474CE6-EA85-419F-B5B6-960ECD79E3A8}" destId="{1F5BD5F3-FBB6-4852-825F-00760776B092}" srcOrd="0" destOrd="0" presId="urn:microsoft.com/office/officeart/2005/8/layout/vProcess5"/>
    <dgm:cxn modelId="{4A72FCA6-B40F-4E97-8001-A940BEB984F7}" type="presParOf" srcId="{CA474CE6-EA85-419F-B5B6-960ECD79E3A8}" destId="{9C0ABC9E-6E38-4ACC-BAFB-697DCA82D044}" srcOrd="1" destOrd="0" presId="urn:microsoft.com/office/officeart/2005/8/layout/vProcess5"/>
    <dgm:cxn modelId="{6C32373D-7D7A-4D27-9153-7E1ABF5ECF04}" type="presParOf" srcId="{CA474CE6-EA85-419F-B5B6-960ECD79E3A8}" destId="{D8CF8340-2BB9-4BE0-85F1-24BDF6CD77AB}" srcOrd="2" destOrd="0" presId="urn:microsoft.com/office/officeart/2005/8/layout/vProcess5"/>
    <dgm:cxn modelId="{4B893B2F-9F83-4E46-85B3-6F1DADB655D5}" type="presParOf" srcId="{CA474CE6-EA85-419F-B5B6-960ECD79E3A8}" destId="{2C9136E4-CA72-44F5-8429-574F5095102D}" srcOrd="3" destOrd="0" presId="urn:microsoft.com/office/officeart/2005/8/layout/vProcess5"/>
    <dgm:cxn modelId="{5D5211C0-EA26-4F4C-818F-047C1DFFEB88}" type="presParOf" srcId="{CA474CE6-EA85-419F-B5B6-960ECD79E3A8}" destId="{A47B6CB5-278A-42CA-A534-01E476866590}" srcOrd="4" destOrd="0" presId="urn:microsoft.com/office/officeart/2005/8/layout/vProcess5"/>
    <dgm:cxn modelId="{2160075E-4342-4C67-AECB-66A877B786D9}" type="presParOf" srcId="{CA474CE6-EA85-419F-B5B6-960ECD79E3A8}" destId="{013AA9AC-3D1F-48DA-8E68-F0E88292BD35}" srcOrd="5" destOrd="0" presId="urn:microsoft.com/office/officeart/2005/8/layout/vProcess5"/>
    <dgm:cxn modelId="{6E378A30-CD99-4DC7-B249-421479AFFC11}" type="presParOf" srcId="{CA474CE6-EA85-419F-B5B6-960ECD79E3A8}" destId="{E7649E4A-F928-45FE-8FA4-B686245A076D}" srcOrd="6" destOrd="0" presId="urn:microsoft.com/office/officeart/2005/8/layout/vProcess5"/>
    <dgm:cxn modelId="{327552A5-30D2-4045-9CFB-0FDE7EF005C2}" type="presParOf" srcId="{CA474CE6-EA85-419F-B5B6-960ECD79E3A8}" destId="{21BF3B95-98EC-42CD-879C-2EB18391D230}" srcOrd="7" destOrd="0" presId="urn:microsoft.com/office/officeart/2005/8/layout/vProcess5"/>
    <dgm:cxn modelId="{ACA9B810-4B4C-4912-8889-B9C46CF438DC}" type="presParOf" srcId="{CA474CE6-EA85-419F-B5B6-960ECD79E3A8}" destId="{8DCF0AAA-78A5-46C5-9E01-FDF3BB5950C3}" srcOrd="8" destOrd="0" presId="urn:microsoft.com/office/officeart/2005/8/layout/vProcess5"/>
    <dgm:cxn modelId="{C543C986-D7AD-40EA-A747-CFC9551CC6CF}" type="presParOf" srcId="{CA474CE6-EA85-419F-B5B6-960ECD79E3A8}" destId="{EA0918DF-BDF3-4963-B918-63D134092040}" srcOrd="9" destOrd="0" presId="urn:microsoft.com/office/officeart/2005/8/layout/vProcess5"/>
    <dgm:cxn modelId="{4039B39D-A79F-4F06-A90F-E670DE704C34}" type="presParOf" srcId="{CA474CE6-EA85-419F-B5B6-960ECD79E3A8}" destId="{CC52819A-86C4-48D5-A7C9-D23ADCF5CAFB}" srcOrd="10" destOrd="0" presId="urn:microsoft.com/office/officeart/2005/8/layout/vProcess5"/>
    <dgm:cxn modelId="{E16C1F7E-911F-4F99-B31F-14FD4BD4BFBF}" type="presParOf" srcId="{CA474CE6-EA85-419F-B5B6-960ECD79E3A8}" destId="{68E932B8-365A-4E1E-A660-7B44A093374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7EFD01-1803-45B5-AA62-E3C299B933B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0BD53EB-ACA1-484B-94CF-A64DC09A8953}">
      <dgm:prSet/>
      <dgm:spPr/>
      <dgm:t>
        <a:bodyPr/>
        <a:lstStyle/>
        <a:p>
          <a:r>
            <a:rPr lang="en-US" b="0" i="0"/>
            <a:t>● Global Search : These Procedure explains how to retrieve any offender record in the system where they are active or inactive . </a:t>
          </a:r>
          <a:endParaRPr lang="en-US"/>
        </a:p>
      </dgm:t>
    </dgm:pt>
    <dgm:pt modelId="{42CB7DE7-5EAD-43F3-8B34-CCD405C8FA08}" type="parTrans" cxnId="{255E5C1C-9244-49CA-8255-F4A5E9F6EF18}">
      <dgm:prSet/>
      <dgm:spPr/>
      <dgm:t>
        <a:bodyPr/>
        <a:lstStyle/>
        <a:p>
          <a:endParaRPr lang="en-US"/>
        </a:p>
      </dgm:t>
    </dgm:pt>
    <dgm:pt modelId="{60C56D80-18E6-4EF7-9A50-2FAC1C20730A}" type="sibTrans" cxnId="{255E5C1C-9244-49CA-8255-F4A5E9F6EF18}">
      <dgm:prSet/>
      <dgm:spPr/>
      <dgm:t>
        <a:bodyPr/>
        <a:lstStyle/>
        <a:p>
          <a:endParaRPr lang="en-US"/>
        </a:p>
      </dgm:t>
    </dgm:pt>
    <dgm:pt modelId="{5C5F24E1-9174-473B-9501-7A0EA4AFEABE}">
      <dgm:prSet/>
      <dgm:spPr/>
      <dgm:t>
        <a:bodyPr/>
        <a:lstStyle/>
        <a:p>
          <a:r>
            <a:rPr lang="en-US" b="0" i="0"/>
            <a:t>● Create offender : These create offender form is used to assign a unique ID number. These number will be theirs for life.</a:t>
          </a:r>
          <a:endParaRPr lang="en-US"/>
        </a:p>
      </dgm:t>
    </dgm:pt>
    <dgm:pt modelId="{2F9C8486-374D-4547-8643-CC5188B946B2}" type="parTrans" cxnId="{BE333E1A-04F6-43E4-AE07-D36221D0F1B5}">
      <dgm:prSet/>
      <dgm:spPr/>
      <dgm:t>
        <a:bodyPr/>
        <a:lstStyle/>
        <a:p>
          <a:endParaRPr lang="en-US"/>
        </a:p>
      </dgm:t>
    </dgm:pt>
    <dgm:pt modelId="{FA9EC98F-3DCD-45FE-8BE4-2A48C03B57E0}" type="sibTrans" cxnId="{BE333E1A-04F6-43E4-AE07-D36221D0F1B5}">
      <dgm:prSet/>
      <dgm:spPr/>
      <dgm:t>
        <a:bodyPr/>
        <a:lstStyle/>
        <a:p>
          <a:endParaRPr lang="en-US"/>
        </a:p>
      </dgm:t>
    </dgm:pt>
    <dgm:pt modelId="{3A1279DF-F7F9-4289-8EC0-253C42295EA9}">
      <dgm:prSet/>
      <dgm:spPr/>
      <dgm:t>
        <a:bodyPr/>
        <a:lstStyle/>
        <a:p>
          <a:r>
            <a:rPr lang="en-US" b="0" i="0"/>
            <a:t>● Bookings :These module includes the following and these module use to locate the bed in the jail and update the personal, educational/work, physical characters, Languages and alerts with address.</a:t>
          </a:r>
          <a:endParaRPr lang="en-US"/>
        </a:p>
      </dgm:t>
    </dgm:pt>
    <dgm:pt modelId="{4E2CF37D-2753-47B5-9AEF-20C5EB3C3A13}" type="parTrans" cxnId="{BD5379E6-8F18-4A52-88CD-706969E91585}">
      <dgm:prSet/>
      <dgm:spPr/>
      <dgm:t>
        <a:bodyPr/>
        <a:lstStyle/>
        <a:p>
          <a:endParaRPr lang="en-US"/>
        </a:p>
      </dgm:t>
    </dgm:pt>
    <dgm:pt modelId="{C7C9C5CE-0EAD-4B08-AAE4-E016E6D3EDC9}" type="sibTrans" cxnId="{BD5379E6-8F18-4A52-88CD-706969E91585}">
      <dgm:prSet/>
      <dgm:spPr/>
      <dgm:t>
        <a:bodyPr/>
        <a:lstStyle/>
        <a:p>
          <a:endParaRPr lang="en-US"/>
        </a:p>
      </dgm:t>
    </dgm:pt>
    <dgm:pt modelId="{EDFA4A3C-8AFB-4214-99F6-D9D39FA4B4AC}">
      <dgm:prSet/>
      <dgm:spPr/>
      <dgm:t>
        <a:bodyPr/>
        <a:lstStyle/>
        <a:p>
          <a:r>
            <a:rPr lang="en-US" b="0" i="0"/>
            <a:t>● Incident reporting: These module records the incident that occur at your facility. </a:t>
          </a:r>
          <a:endParaRPr lang="en-US"/>
        </a:p>
      </dgm:t>
    </dgm:pt>
    <dgm:pt modelId="{B58D82EF-5B89-4FCA-8291-F30835D1F0E8}" type="parTrans" cxnId="{2072DF2D-6EE2-4A37-8727-60D6A12FAF1E}">
      <dgm:prSet/>
      <dgm:spPr/>
      <dgm:t>
        <a:bodyPr/>
        <a:lstStyle/>
        <a:p>
          <a:endParaRPr lang="en-US"/>
        </a:p>
      </dgm:t>
    </dgm:pt>
    <dgm:pt modelId="{0BAF7666-0CEB-4960-AB14-6EBE14801D8C}" type="sibTrans" cxnId="{2072DF2D-6EE2-4A37-8727-60D6A12FAF1E}">
      <dgm:prSet/>
      <dgm:spPr/>
      <dgm:t>
        <a:bodyPr/>
        <a:lstStyle/>
        <a:p>
          <a:endParaRPr lang="en-US"/>
        </a:p>
      </dgm:t>
    </dgm:pt>
    <dgm:pt modelId="{CDD26E3B-4735-4662-AEAE-1A12B9756683}">
      <dgm:prSet/>
      <dgm:spPr/>
      <dgm:t>
        <a:bodyPr/>
        <a:lstStyle/>
        <a:p>
          <a:r>
            <a:rPr lang="en-US" b="0" i="0"/>
            <a:t>● Scheduling : These module explains about the scheduling the offenders to the court. </a:t>
          </a:r>
          <a:endParaRPr lang="en-US"/>
        </a:p>
      </dgm:t>
    </dgm:pt>
    <dgm:pt modelId="{AD7399AD-1E33-4BE4-B53E-C227A59E9B18}" type="parTrans" cxnId="{CF45F147-C5CA-4C8B-9B5C-07C44C4573A1}">
      <dgm:prSet/>
      <dgm:spPr/>
      <dgm:t>
        <a:bodyPr/>
        <a:lstStyle/>
        <a:p>
          <a:endParaRPr lang="en-US"/>
        </a:p>
      </dgm:t>
    </dgm:pt>
    <dgm:pt modelId="{60E9D366-EE70-4B0C-BB76-8F5479420CB0}" type="sibTrans" cxnId="{CF45F147-C5CA-4C8B-9B5C-07C44C4573A1}">
      <dgm:prSet/>
      <dgm:spPr/>
      <dgm:t>
        <a:bodyPr/>
        <a:lstStyle/>
        <a:p>
          <a:endParaRPr lang="en-US"/>
        </a:p>
      </dgm:t>
    </dgm:pt>
    <dgm:pt modelId="{870E0191-6045-4206-A734-4FA915E44728}">
      <dgm:prSet/>
      <dgm:spPr/>
      <dgm:t>
        <a:bodyPr/>
        <a:lstStyle/>
        <a:p>
          <a:r>
            <a:rPr lang="en-US" b="0" i="0"/>
            <a:t>● Legal Case management system : Court cases and hearing notifications with charges are managed here. </a:t>
          </a:r>
          <a:endParaRPr lang="en-US"/>
        </a:p>
      </dgm:t>
    </dgm:pt>
    <dgm:pt modelId="{5A57629C-CEF1-4433-AE85-C5E48B349F8C}" type="parTrans" cxnId="{3DD61C14-EBE8-46E5-BE38-ABEEBB6976C0}">
      <dgm:prSet/>
      <dgm:spPr/>
      <dgm:t>
        <a:bodyPr/>
        <a:lstStyle/>
        <a:p>
          <a:endParaRPr lang="en-US"/>
        </a:p>
      </dgm:t>
    </dgm:pt>
    <dgm:pt modelId="{978663B3-9E9C-43B4-BC5F-AE937B27D5C7}" type="sibTrans" cxnId="{3DD61C14-EBE8-46E5-BE38-ABEEBB6976C0}">
      <dgm:prSet/>
      <dgm:spPr/>
      <dgm:t>
        <a:bodyPr/>
        <a:lstStyle/>
        <a:p>
          <a:endParaRPr lang="en-US"/>
        </a:p>
      </dgm:t>
    </dgm:pt>
    <dgm:pt modelId="{5255ABEF-3102-4573-94A6-852C189A5201}" type="pres">
      <dgm:prSet presAssocID="{507EFD01-1803-45B5-AA62-E3C299B933B8}" presName="diagram" presStyleCnt="0">
        <dgm:presLayoutVars>
          <dgm:dir/>
          <dgm:resizeHandles val="exact"/>
        </dgm:presLayoutVars>
      </dgm:prSet>
      <dgm:spPr/>
    </dgm:pt>
    <dgm:pt modelId="{605ADDBD-582C-486F-AF2A-3518107CFFB2}" type="pres">
      <dgm:prSet presAssocID="{00BD53EB-ACA1-484B-94CF-A64DC09A8953}" presName="node" presStyleLbl="node1" presStyleIdx="0" presStyleCnt="6">
        <dgm:presLayoutVars>
          <dgm:bulletEnabled val="1"/>
        </dgm:presLayoutVars>
      </dgm:prSet>
      <dgm:spPr/>
    </dgm:pt>
    <dgm:pt modelId="{C1F6F7C3-BE80-4C43-B7D2-95C604F29824}" type="pres">
      <dgm:prSet presAssocID="{60C56D80-18E6-4EF7-9A50-2FAC1C20730A}" presName="sibTrans" presStyleCnt="0"/>
      <dgm:spPr/>
    </dgm:pt>
    <dgm:pt modelId="{302069F2-769A-44F7-ACAA-2A0E8FFD3458}" type="pres">
      <dgm:prSet presAssocID="{5C5F24E1-9174-473B-9501-7A0EA4AFEABE}" presName="node" presStyleLbl="node1" presStyleIdx="1" presStyleCnt="6">
        <dgm:presLayoutVars>
          <dgm:bulletEnabled val="1"/>
        </dgm:presLayoutVars>
      </dgm:prSet>
      <dgm:spPr/>
    </dgm:pt>
    <dgm:pt modelId="{F959375F-CE0D-402C-A045-7FBDB55DBF28}" type="pres">
      <dgm:prSet presAssocID="{FA9EC98F-3DCD-45FE-8BE4-2A48C03B57E0}" presName="sibTrans" presStyleCnt="0"/>
      <dgm:spPr/>
    </dgm:pt>
    <dgm:pt modelId="{0A4B17FA-D0B7-44CA-B5F5-24788CCB6975}" type="pres">
      <dgm:prSet presAssocID="{3A1279DF-F7F9-4289-8EC0-253C42295EA9}" presName="node" presStyleLbl="node1" presStyleIdx="2" presStyleCnt="6">
        <dgm:presLayoutVars>
          <dgm:bulletEnabled val="1"/>
        </dgm:presLayoutVars>
      </dgm:prSet>
      <dgm:spPr/>
    </dgm:pt>
    <dgm:pt modelId="{6DB5D9B4-AEFD-4E88-A541-AE4659B44D6D}" type="pres">
      <dgm:prSet presAssocID="{C7C9C5CE-0EAD-4B08-AAE4-E016E6D3EDC9}" presName="sibTrans" presStyleCnt="0"/>
      <dgm:spPr/>
    </dgm:pt>
    <dgm:pt modelId="{53C9348D-F9A0-4465-8570-FC3719A95346}" type="pres">
      <dgm:prSet presAssocID="{EDFA4A3C-8AFB-4214-99F6-D9D39FA4B4AC}" presName="node" presStyleLbl="node1" presStyleIdx="3" presStyleCnt="6">
        <dgm:presLayoutVars>
          <dgm:bulletEnabled val="1"/>
        </dgm:presLayoutVars>
      </dgm:prSet>
      <dgm:spPr/>
    </dgm:pt>
    <dgm:pt modelId="{E054255C-D9F6-4D08-BA91-49E120C37BEB}" type="pres">
      <dgm:prSet presAssocID="{0BAF7666-0CEB-4960-AB14-6EBE14801D8C}" presName="sibTrans" presStyleCnt="0"/>
      <dgm:spPr/>
    </dgm:pt>
    <dgm:pt modelId="{5ED3B08A-BD33-428C-9A28-B4F1E8AD5BDA}" type="pres">
      <dgm:prSet presAssocID="{CDD26E3B-4735-4662-AEAE-1A12B9756683}" presName="node" presStyleLbl="node1" presStyleIdx="4" presStyleCnt="6">
        <dgm:presLayoutVars>
          <dgm:bulletEnabled val="1"/>
        </dgm:presLayoutVars>
      </dgm:prSet>
      <dgm:spPr/>
    </dgm:pt>
    <dgm:pt modelId="{5CEA7A91-1A09-48FF-BB07-52E1032AAAD3}" type="pres">
      <dgm:prSet presAssocID="{60E9D366-EE70-4B0C-BB76-8F5479420CB0}" presName="sibTrans" presStyleCnt="0"/>
      <dgm:spPr/>
    </dgm:pt>
    <dgm:pt modelId="{981A7D03-7B85-41A5-83AE-E3FC37BEBFB4}" type="pres">
      <dgm:prSet presAssocID="{870E0191-6045-4206-A734-4FA915E44728}" presName="node" presStyleLbl="node1" presStyleIdx="5" presStyleCnt="6">
        <dgm:presLayoutVars>
          <dgm:bulletEnabled val="1"/>
        </dgm:presLayoutVars>
      </dgm:prSet>
      <dgm:spPr/>
    </dgm:pt>
  </dgm:ptLst>
  <dgm:cxnLst>
    <dgm:cxn modelId="{3DD61C14-EBE8-46E5-BE38-ABEEBB6976C0}" srcId="{507EFD01-1803-45B5-AA62-E3C299B933B8}" destId="{870E0191-6045-4206-A734-4FA915E44728}" srcOrd="5" destOrd="0" parTransId="{5A57629C-CEF1-4433-AE85-C5E48B349F8C}" sibTransId="{978663B3-9E9C-43B4-BC5F-AE937B27D5C7}"/>
    <dgm:cxn modelId="{BE333E1A-04F6-43E4-AE07-D36221D0F1B5}" srcId="{507EFD01-1803-45B5-AA62-E3C299B933B8}" destId="{5C5F24E1-9174-473B-9501-7A0EA4AFEABE}" srcOrd="1" destOrd="0" parTransId="{2F9C8486-374D-4547-8643-CC5188B946B2}" sibTransId="{FA9EC98F-3DCD-45FE-8BE4-2A48C03B57E0}"/>
    <dgm:cxn modelId="{255E5C1C-9244-49CA-8255-F4A5E9F6EF18}" srcId="{507EFD01-1803-45B5-AA62-E3C299B933B8}" destId="{00BD53EB-ACA1-484B-94CF-A64DC09A8953}" srcOrd="0" destOrd="0" parTransId="{42CB7DE7-5EAD-43F3-8B34-CCD405C8FA08}" sibTransId="{60C56D80-18E6-4EF7-9A50-2FAC1C20730A}"/>
    <dgm:cxn modelId="{2072DF2D-6EE2-4A37-8727-60D6A12FAF1E}" srcId="{507EFD01-1803-45B5-AA62-E3C299B933B8}" destId="{EDFA4A3C-8AFB-4214-99F6-D9D39FA4B4AC}" srcOrd="3" destOrd="0" parTransId="{B58D82EF-5B89-4FCA-8291-F30835D1F0E8}" sibTransId="{0BAF7666-0CEB-4960-AB14-6EBE14801D8C}"/>
    <dgm:cxn modelId="{CF45F147-C5CA-4C8B-9B5C-07C44C4573A1}" srcId="{507EFD01-1803-45B5-AA62-E3C299B933B8}" destId="{CDD26E3B-4735-4662-AEAE-1A12B9756683}" srcOrd="4" destOrd="0" parTransId="{AD7399AD-1E33-4BE4-B53E-C227A59E9B18}" sibTransId="{60E9D366-EE70-4B0C-BB76-8F5479420CB0}"/>
    <dgm:cxn modelId="{27E00F70-0664-4E4E-B5EE-CE9E660B0568}" type="presOf" srcId="{507EFD01-1803-45B5-AA62-E3C299B933B8}" destId="{5255ABEF-3102-4573-94A6-852C189A5201}" srcOrd="0" destOrd="0" presId="urn:microsoft.com/office/officeart/2005/8/layout/default"/>
    <dgm:cxn modelId="{3D2C6780-2069-476E-9788-2FC43B3941CC}" type="presOf" srcId="{EDFA4A3C-8AFB-4214-99F6-D9D39FA4B4AC}" destId="{53C9348D-F9A0-4465-8570-FC3719A95346}" srcOrd="0" destOrd="0" presId="urn:microsoft.com/office/officeart/2005/8/layout/default"/>
    <dgm:cxn modelId="{2B93FF83-B691-424F-A842-88D3B27A9334}" type="presOf" srcId="{870E0191-6045-4206-A734-4FA915E44728}" destId="{981A7D03-7B85-41A5-83AE-E3FC37BEBFB4}" srcOrd="0" destOrd="0" presId="urn:microsoft.com/office/officeart/2005/8/layout/default"/>
    <dgm:cxn modelId="{477D6394-5742-40C7-8571-91DE01AEA8CA}" type="presOf" srcId="{5C5F24E1-9174-473B-9501-7A0EA4AFEABE}" destId="{302069F2-769A-44F7-ACAA-2A0E8FFD3458}" srcOrd="0" destOrd="0" presId="urn:microsoft.com/office/officeart/2005/8/layout/default"/>
    <dgm:cxn modelId="{257C8D9A-5999-4CE1-BFAB-884E8C17DBCE}" type="presOf" srcId="{3A1279DF-F7F9-4289-8EC0-253C42295EA9}" destId="{0A4B17FA-D0B7-44CA-B5F5-24788CCB6975}" srcOrd="0" destOrd="0" presId="urn:microsoft.com/office/officeart/2005/8/layout/default"/>
    <dgm:cxn modelId="{03CD09E6-A966-4BE3-B381-EADE90BEB9CF}" type="presOf" srcId="{00BD53EB-ACA1-484B-94CF-A64DC09A8953}" destId="{605ADDBD-582C-486F-AF2A-3518107CFFB2}" srcOrd="0" destOrd="0" presId="urn:microsoft.com/office/officeart/2005/8/layout/default"/>
    <dgm:cxn modelId="{BD5379E6-8F18-4A52-88CD-706969E91585}" srcId="{507EFD01-1803-45B5-AA62-E3C299B933B8}" destId="{3A1279DF-F7F9-4289-8EC0-253C42295EA9}" srcOrd="2" destOrd="0" parTransId="{4E2CF37D-2753-47B5-9AEF-20C5EB3C3A13}" sibTransId="{C7C9C5CE-0EAD-4B08-AAE4-E016E6D3EDC9}"/>
    <dgm:cxn modelId="{F10EA1EA-C548-45EE-8755-DB36876F3E9B}" type="presOf" srcId="{CDD26E3B-4735-4662-AEAE-1A12B9756683}" destId="{5ED3B08A-BD33-428C-9A28-B4F1E8AD5BDA}" srcOrd="0" destOrd="0" presId="urn:microsoft.com/office/officeart/2005/8/layout/default"/>
    <dgm:cxn modelId="{24DAD420-B2E2-4634-8E3D-0E03FF5713D3}" type="presParOf" srcId="{5255ABEF-3102-4573-94A6-852C189A5201}" destId="{605ADDBD-582C-486F-AF2A-3518107CFFB2}" srcOrd="0" destOrd="0" presId="urn:microsoft.com/office/officeart/2005/8/layout/default"/>
    <dgm:cxn modelId="{F1D3DEA4-EF42-4CBB-8847-FC29154EAB4B}" type="presParOf" srcId="{5255ABEF-3102-4573-94A6-852C189A5201}" destId="{C1F6F7C3-BE80-4C43-B7D2-95C604F29824}" srcOrd="1" destOrd="0" presId="urn:microsoft.com/office/officeart/2005/8/layout/default"/>
    <dgm:cxn modelId="{195141A6-C286-425A-BF3C-EE57DAF881BF}" type="presParOf" srcId="{5255ABEF-3102-4573-94A6-852C189A5201}" destId="{302069F2-769A-44F7-ACAA-2A0E8FFD3458}" srcOrd="2" destOrd="0" presId="urn:microsoft.com/office/officeart/2005/8/layout/default"/>
    <dgm:cxn modelId="{29CBC376-739F-449B-977C-038996617BBD}" type="presParOf" srcId="{5255ABEF-3102-4573-94A6-852C189A5201}" destId="{F959375F-CE0D-402C-A045-7FBDB55DBF28}" srcOrd="3" destOrd="0" presId="urn:microsoft.com/office/officeart/2005/8/layout/default"/>
    <dgm:cxn modelId="{36DF4710-34AF-43E1-8558-B17C25698D9D}" type="presParOf" srcId="{5255ABEF-3102-4573-94A6-852C189A5201}" destId="{0A4B17FA-D0B7-44CA-B5F5-24788CCB6975}" srcOrd="4" destOrd="0" presId="urn:microsoft.com/office/officeart/2005/8/layout/default"/>
    <dgm:cxn modelId="{FE3B0896-346E-4B6D-85B5-D72EAABBB585}" type="presParOf" srcId="{5255ABEF-3102-4573-94A6-852C189A5201}" destId="{6DB5D9B4-AEFD-4E88-A541-AE4659B44D6D}" srcOrd="5" destOrd="0" presId="urn:microsoft.com/office/officeart/2005/8/layout/default"/>
    <dgm:cxn modelId="{C67122A2-9B1F-4A17-95D6-F1636F1CA28C}" type="presParOf" srcId="{5255ABEF-3102-4573-94A6-852C189A5201}" destId="{53C9348D-F9A0-4465-8570-FC3719A95346}" srcOrd="6" destOrd="0" presId="urn:microsoft.com/office/officeart/2005/8/layout/default"/>
    <dgm:cxn modelId="{ED68990C-A04F-4C66-AF7C-9AF8826208F4}" type="presParOf" srcId="{5255ABEF-3102-4573-94A6-852C189A5201}" destId="{E054255C-D9F6-4D08-BA91-49E120C37BEB}" srcOrd="7" destOrd="0" presId="urn:microsoft.com/office/officeart/2005/8/layout/default"/>
    <dgm:cxn modelId="{DFAA59A8-F103-49FF-8A74-B327C596EEEC}" type="presParOf" srcId="{5255ABEF-3102-4573-94A6-852C189A5201}" destId="{5ED3B08A-BD33-428C-9A28-B4F1E8AD5BDA}" srcOrd="8" destOrd="0" presId="urn:microsoft.com/office/officeart/2005/8/layout/default"/>
    <dgm:cxn modelId="{7D5C1E1C-A59D-4744-8E22-E9C5E9528B8C}" type="presParOf" srcId="{5255ABEF-3102-4573-94A6-852C189A5201}" destId="{5CEA7A91-1A09-48FF-BB07-52E1032AAAD3}" srcOrd="9" destOrd="0" presId="urn:microsoft.com/office/officeart/2005/8/layout/default"/>
    <dgm:cxn modelId="{6CFEEEFA-AB00-429A-85F3-B22EDB68FCEF}" type="presParOf" srcId="{5255ABEF-3102-4573-94A6-852C189A5201}" destId="{981A7D03-7B85-41A5-83AE-E3FC37BEBFB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6721DC-EC1D-4AA7-8247-0FAF8460460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1F550CA-C20B-4093-8A88-938637982326}">
      <dgm:prSet/>
      <dgm:spPr/>
      <dgm:t>
        <a:bodyPr/>
        <a:lstStyle/>
        <a:p>
          <a:r>
            <a:rPr lang="en-US"/>
            <a:t>● These Procedure explains how to retrieve any</a:t>
          </a:r>
        </a:p>
      </dgm:t>
    </dgm:pt>
    <dgm:pt modelId="{818DBD85-F1D4-44C2-B7DE-F8D762FA90BD}" type="parTrans" cxnId="{377F0A50-B369-41A8-AF91-90947C6B00FA}">
      <dgm:prSet/>
      <dgm:spPr/>
      <dgm:t>
        <a:bodyPr/>
        <a:lstStyle/>
        <a:p>
          <a:endParaRPr lang="en-US"/>
        </a:p>
      </dgm:t>
    </dgm:pt>
    <dgm:pt modelId="{99BD2905-D281-4FE8-B024-B0F7906D4704}" type="sibTrans" cxnId="{377F0A50-B369-41A8-AF91-90947C6B00FA}">
      <dgm:prSet/>
      <dgm:spPr/>
      <dgm:t>
        <a:bodyPr/>
        <a:lstStyle/>
        <a:p>
          <a:endParaRPr lang="en-US"/>
        </a:p>
      </dgm:t>
    </dgm:pt>
    <dgm:pt modelId="{7092F269-6593-4192-B646-CE9D30F7AB52}">
      <dgm:prSet/>
      <dgm:spPr/>
      <dgm:t>
        <a:bodyPr/>
        <a:lstStyle/>
        <a:p>
          <a:r>
            <a:rPr lang="en-US"/>
            <a:t>offender record in the system where they are  </a:t>
          </a:r>
        </a:p>
      </dgm:t>
    </dgm:pt>
    <dgm:pt modelId="{ED8910C6-1DD1-4622-B9E7-DF269C1A5839}" type="parTrans" cxnId="{4F0B6EE4-DF38-461F-8087-46AEAD9EFCF3}">
      <dgm:prSet/>
      <dgm:spPr/>
      <dgm:t>
        <a:bodyPr/>
        <a:lstStyle/>
        <a:p>
          <a:endParaRPr lang="en-US"/>
        </a:p>
      </dgm:t>
    </dgm:pt>
    <dgm:pt modelId="{82576539-F4DB-4B0C-991F-0D1FAFD10921}" type="sibTrans" cxnId="{4F0B6EE4-DF38-461F-8087-46AEAD9EFCF3}">
      <dgm:prSet/>
      <dgm:spPr/>
      <dgm:t>
        <a:bodyPr/>
        <a:lstStyle/>
        <a:p>
          <a:endParaRPr lang="en-US"/>
        </a:p>
      </dgm:t>
    </dgm:pt>
    <dgm:pt modelId="{D5B47DFF-A031-4712-96E9-7466F596AB26}">
      <dgm:prSet/>
      <dgm:spPr/>
      <dgm:t>
        <a:bodyPr/>
        <a:lstStyle/>
        <a:p>
          <a:r>
            <a:rPr lang="en-US"/>
            <a:t>active or inactive .</a:t>
          </a:r>
        </a:p>
      </dgm:t>
    </dgm:pt>
    <dgm:pt modelId="{952DD75A-592E-4E9E-BB5D-3E7E56D5771E}" type="parTrans" cxnId="{FC797845-2308-4D5D-ADAA-245F8CA89795}">
      <dgm:prSet/>
      <dgm:spPr/>
      <dgm:t>
        <a:bodyPr/>
        <a:lstStyle/>
        <a:p>
          <a:endParaRPr lang="en-US"/>
        </a:p>
      </dgm:t>
    </dgm:pt>
    <dgm:pt modelId="{F879BC2A-A2AD-4793-992B-63FC1F8B637A}" type="sibTrans" cxnId="{FC797845-2308-4D5D-ADAA-245F8CA89795}">
      <dgm:prSet/>
      <dgm:spPr/>
      <dgm:t>
        <a:bodyPr/>
        <a:lstStyle/>
        <a:p>
          <a:endParaRPr lang="en-US"/>
        </a:p>
      </dgm:t>
    </dgm:pt>
    <dgm:pt modelId="{EB82B505-5F67-4D26-9BBD-5BF1BFE5831C}">
      <dgm:prSet/>
      <dgm:spPr/>
      <dgm:t>
        <a:bodyPr/>
        <a:lstStyle/>
        <a:p>
          <a:r>
            <a:rPr lang="en-US"/>
            <a:t>●  User need to fill up all required data to save the record.</a:t>
          </a:r>
        </a:p>
      </dgm:t>
    </dgm:pt>
    <dgm:pt modelId="{73AFED8A-3234-4BCA-94EA-C8E1D6912BD7}" type="parTrans" cxnId="{5D36AD27-D905-4705-94B1-D4A696CB2E64}">
      <dgm:prSet/>
      <dgm:spPr/>
      <dgm:t>
        <a:bodyPr/>
        <a:lstStyle/>
        <a:p>
          <a:endParaRPr lang="en-US"/>
        </a:p>
      </dgm:t>
    </dgm:pt>
    <dgm:pt modelId="{BB9B1184-7E84-4508-945E-1A3A6F5BEA17}" type="sibTrans" cxnId="{5D36AD27-D905-4705-94B1-D4A696CB2E64}">
      <dgm:prSet/>
      <dgm:spPr/>
      <dgm:t>
        <a:bodyPr/>
        <a:lstStyle/>
        <a:p>
          <a:endParaRPr lang="en-US"/>
        </a:p>
      </dgm:t>
    </dgm:pt>
    <dgm:pt modelId="{AD0B8944-1130-4407-8881-B7AA0BB82A46}">
      <dgm:prSet/>
      <dgm:spPr/>
      <dgm:t>
        <a:bodyPr/>
        <a:lstStyle/>
        <a:p>
          <a:r>
            <a:rPr lang="en-US"/>
            <a:t>●  Last Name, First Name, Gender, DOB and ID are mandatory fields here.</a:t>
          </a:r>
        </a:p>
      </dgm:t>
    </dgm:pt>
    <dgm:pt modelId="{13A616BB-FB21-48D5-97A6-019EA26C2AF0}" type="parTrans" cxnId="{1447E3E2-0DF4-417F-88ED-829465F85E8D}">
      <dgm:prSet/>
      <dgm:spPr/>
      <dgm:t>
        <a:bodyPr/>
        <a:lstStyle/>
        <a:p>
          <a:endParaRPr lang="en-US"/>
        </a:p>
      </dgm:t>
    </dgm:pt>
    <dgm:pt modelId="{54AE4602-EAC3-4BD8-B8EA-0F0919BD7521}" type="sibTrans" cxnId="{1447E3E2-0DF4-417F-88ED-829465F85E8D}">
      <dgm:prSet/>
      <dgm:spPr/>
      <dgm:t>
        <a:bodyPr/>
        <a:lstStyle/>
        <a:p>
          <a:endParaRPr lang="en-US"/>
        </a:p>
      </dgm:t>
    </dgm:pt>
    <dgm:pt modelId="{6908018C-34BA-4763-89F8-523A9C5B7405}">
      <dgm:prSet/>
      <dgm:spPr/>
      <dgm:t>
        <a:bodyPr/>
        <a:lstStyle/>
        <a:p>
          <a:r>
            <a:rPr lang="en-US"/>
            <a:t>●  While Saving if user miss any entry. It display System Validation.</a:t>
          </a:r>
        </a:p>
      </dgm:t>
    </dgm:pt>
    <dgm:pt modelId="{579104A5-76A5-4BFD-A310-CC42E12833A7}" type="parTrans" cxnId="{CE5F5D87-6832-4FA6-879C-74AD43F9AEE4}">
      <dgm:prSet/>
      <dgm:spPr/>
      <dgm:t>
        <a:bodyPr/>
        <a:lstStyle/>
        <a:p>
          <a:endParaRPr lang="en-US"/>
        </a:p>
      </dgm:t>
    </dgm:pt>
    <dgm:pt modelId="{7597E5A1-48A1-40C4-9221-9990DCDE7D28}" type="sibTrans" cxnId="{CE5F5D87-6832-4FA6-879C-74AD43F9AEE4}">
      <dgm:prSet/>
      <dgm:spPr/>
      <dgm:t>
        <a:bodyPr/>
        <a:lstStyle/>
        <a:p>
          <a:endParaRPr lang="en-US"/>
        </a:p>
      </dgm:t>
    </dgm:pt>
    <dgm:pt modelId="{26019157-078B-4265-A1DA-F7CCF880EF22}">
      <dgm:prSet/>
      <dgm:spPr/>
      <dgm:t>
        <a:bodyPr/>
        <a:lstStyle/>
        <a:p>
          <a:r>
            <a:rPr lang="en-US"/>
            <a:t>Example : Please Enter The Last Name.</a:t>
          </a:r>
        </a:p>
      </dgm:t>
    </dgm:pt>
    <dgm:pt modelId="{81967C3C-DD95-4D6F-84C7-48C4E8F0B795}" type="parTrans" cxnId="{2F83B7FD-9592-44B6-8687-2996AA7D0CA8}">
      <dgm:prSet/>
      <dgm:spPr/>
      <dgm:t>
        <a:bodyPr/>
        <a:lstStyle/>
        <a:p>
          <a:endParaRPr lang="en-US"/>
        </a:p>
      </dgm:t>
    </dgm:pt>
    <dgm:pt modelId="{2CE54B17-2D21-4628-A23B-3F622C094919}" type="sibTrans" cxnId="{2F83B7FD-9592-44B6-8687-2996AA7D0CA8}">
      <dgm:prSet/>
      <dgm:spPr/>
      <dgm:t>
        <a:bodyPr/>
        <a:lstStyle/>
        <a:p>
          <a:endParaRPr lang="en-US"/>
        </a:p>
      </dgm:t>
    </dgm:pt>
    <dgm:pt modelId="{67C8246E-0872-4358-8126-22FE79693921}" type="pres">
      <dgm:prSet presAssocID="{A26721DC-EC1D-4AA7-8247-0FAF8460460E}" presName="linear" presStyleCnt="0">
        <dgm:presLayoutVars>
          <dgm:animLvl val="lvl"/>
          <dgm:resizeHandles val="exact"/>
        </dgm:presLayoutVars>
      </dgm:prSet>
      <dgm:spPr/>
    </dgm:pt>
    <dgm:pt modelId="{B76CDE7D-FBFD-4855-BF6D-E1B1E745ED21}" type="pres">
      <dgm:prSet presAssocID="{71F550CA-C20B-4093-8A88-938637982326}" presName="parentText" presStyleLbl="node1" presStyleIdx="0" presStyleCnt="7">
        <dgm:presLayoutVars>
          <dgm:chMax val="0"/>
          <dgm:bulletEnabled val="1"/>
        </dgm:presLayoutVars>
      </dgm:prSet>
      <dgm:spPr/>
    </dgm:pt>
    <dgm:pt modelId="{68EA0FC4-89EA-4AF4-AEDE-4509137CF918}" type="pres">
      <dgm:prSet presAssocID="{99BD2905-D281-4FE8-B024-B0F7906D4704}" presName="spacer" presStyleCnt="0"/>
      <dgm:spPr/>
    </dgm:pt>
    <dgm:pt modelId="{3EABFBEB-8946-4B8D-B0A3-20B79CB0DCDE}" type="pres">
      <dgm:prSet presAssocID="{7092F269-6593-4192-B646-CE9D30F7AB52}" presName="parentText" presStyleLbl="node1" presStyleIdx="1" presStyleCnt="7">
        <dgm:presLayoutVars>
          <dgm:chMax val="0"/>
          <dgm:bulletEnabled val="1"/>
        </dgm:presLayoutVars>
      </dgm:prSet>
      <dgm:spPr/>
    </dgm:pt>
    <dgm:pt modelId="{764920DD-60CF-42FB-9847-A95682BEE7FA}" type="pres">
      <dgm:prSet presAssocID="{82576539-F4DB-4B0C-991F-0D1FAFD10921}" presName="spacer" presStyleCnt="0"/>
      <dgm:spPr/>
    </dgm:pt>
    <dgm:pt modelId="{14E95521-387D-416A-81BA-FDF867472378}" type="pres">
      <dgm:prSet presAssocID="{D5B47DFF-A031-4712-96E9-7466F596AB26}" presName="parentText" presStyleLbl="node1" presStyleIdx="2" presStyleCnt="7">
        <dgm:presLayoutVars>
          <dgm:chMax val="0"/>
          <dgm:bulletEnabled val="1"/>
        </dgm:presLayoutVars>
      </dgm:prSet>
      <dgm:spPr/>
    </dgm:pt>
    <dgm:pt modelId="{6EF01750-7BEE-487E-9A3D-30F643466949}" type="pres">
      <dgm:prSet presAssocID="{F879BC2A-A2AD-4793-992B-63FC1F8B637A}" presName="spacer" presStyleCnt="0"/>
      <dgm:spPr/>
    </dgm:pt>
    <dgm:pt modelId="{47350D5E-7B98-41D3-A2E9-B3EBB4900C25}" type="pres">
      <dgm:prSet presAssocID="{EB82B505-5F67-4D26-9BBD-5BF1BFE5831C}" presName="parentText" presStyleLbl="node1" presStyleIdx="3" presStyleCnt="7">
        <dgm:presLayoutVars>
          <dgm:chMax val="0"/>
          <dgm:bulletEnabled val="1"/>
        </dgm:presLayoutVars>
      </dgm:prSet>
      <dgm:spPr/>
    </dgm:pt>
    <dgm:pt modelId="{609D1A9D-027D-407F-ABE7-ADF577CE4630}" type="pres">
      <dgm:prSet presAssocID="{BB9B1184-7E84-4508-945E-1A3A6F5BEA17}" presName="spacer" presStyleCnt="0"/>
      <dgm:spPr/>
    </dgm:pt>
    <dgm:pt modelId="{E1AAECD2-DABB-42DC-A4CA-197244DC0474}" type="pres">
      <dgm:prSet presAssocID="{AD0B8944-1130-4407-8881-B7AA0BB82A46}" presName="parentText" presStyleLbl="node1" presStyleIdx="4" presStyleCnt="7">
        <dgm:presLayoutVars>
          <dgm:chMax val="0"/>
          <dgm:bulletEnabled val="1"/>
        </dgm:presLayoutVars>
      </dgm:prSet>
      <dgm:spPr/>
    </dgm:pt>
    <dgm:pt modelId="{DF05E70A-E5E1-4A81-99C7-7DBB4146EBEB}" type="pres">
      <dgm:prSet presAssocID="{54AE4602-EAC3-4BD8-B8EA-0F0919BD7521}" presName="spacer" presStyleCnt="0"/>
      <dgm:spPr/>
    </dgm:pt>
    <dgm:pt modelId="{C35AB85A-422C-42EA-8DD1-65EBDA52C595}" type="pres">
      <dgm:prSet presAssocID="{6908018C-34BA-4763-89F8-523A9C5B7405}" presName="parentText" presStyleLbl="node1" presStyleIdx="5" presStyleCnt="7">
        <dgm:presLayoutVars>
          <dgm:chMax val="0"/>
          <dgm:bulletEnabled val="1"/>
        </dgm:presLayoutVars>
      </dgm:prSet>
      <dgm:spPr/>
    </dgm:pt>
    <dgm:pt modelId="{F5A0C87D-9BB6-4202-9FD8-8EB6D9E72A32}" type="pres">
      <dgm:prSet presAssocID="{7597E5A1-48A1-40C4-9221-9990DCDE7D28}" presName="spacer" presStyleCnt="0"/>
      <dgm:spPr/>
    </dgm:pt>
    <dgm:pt modelId="{87BC264C-2ADE-45C8-BA4F-7EAD14D89A75}" type="pres">
      <dgm:prSet presAssocID="{26019157-078B-4265-A1DA-F7CCF880EF22}" presName="parentText" presStyleLbl="node1" presStyleIdx="6" presStyleCnt="7">
        <dgm:presLayoutVars>
          <dgm:chMax val="0"/>
          <dgm:bulletEnabled val="1"/>
        </dgm:presLayoutVars>
      </dgm:prSet>
      <dgm:spPr/>
    </dgm:pt>
  </dgm:ptLst>
  <dgm:cxnLst>
    <dgm:cxn modelId="{7FD08C15-71AE-420C-8943-F4C4336EEEB3}" type="presOf" srcId="{7092F269-6593-4192-B646-CE9D30F7AB52}" destId="{3EABFBEB-8946-4B8D-B0A3-20B79CB0DCDE}" srcOrd="0" destOrd="0" presId="urn:microsoft.com/office/officeart/2005/8/layout/vList2"/>
    <dgm:cxn modelId="{5D36AD27-D905-4705-94B1-D4A696CB2E64}" srcId="{A26721DC-EC1D-4AA7-8247-0FAF8460460E}" destId="{EB82B505-5F67-4D26-9BBD-5BF1BFE5831C}" srcOrd="3" destOrd="0" parTransId="{73AFED8A-3234-4BCA-94EA-C8E1D6912BD7}" sibTransId="{BB9B1184-7E84-4508-945E-1A3A6F5BEA17}"/>
    <dgm:cxn modelId="{3D2A855B-C8C3-4972-B4A7-95AF2937736A}" type="presOf" srcId="{71F550CA-C20B-4093-8A88-938637982326}" destId="{B76CDE7D-FBFD-4855-BF6D-E1B1E745ED21}" srcOrd="0" destOrd="0" presId="urn:microsoft.com/office/officeart/2005/8/layout/vList2"/>
    <dgm:cxn modelId="{FC797845-2308-4D5D-ADAA-245F8CA89795}" srcId="{A26721DC-EC1D-4AA7-8247-0FAF8460460E}" destId="{D5B47DFF-A031-4712-96E9-7466F596AB26}" srcOrd="2" destOrd="0" parTransId="{952DD75A-592E-4E9E-BB5D-3E7E56D5771E}" sibTransId="{F879BC2A-A2AD-4793-992B-63FC1F8B637A}"/>
    <dgm:cxn modelId="{377F0A50-B369-41A8-AF91-90947C6B00FA}" srcId="{A26721DC-EC1D-4AA7-8247-0FAF8460460E}" destId="{71F550CA-C20B-4093-8A88-938637982326}" srcOrd="0" destOrd="0" parTransId="{818DBD85-F1D4-44C2-B7DE-F8D762FA90BD}" sibTransId="{99BD2905-D281-4FE8-B024-B0F7906D4704}"/>
    <dgm:cxn modelId="{112FA652-374E-44B1-9968-72ED98F0FF27}" type="presOf" srcId="{D5B47DFF-A031-4712-96E9-7466F596AB26}" destId="{14E95521-387D-416A-81BA-FDF867472378}" srcOrd="0" destOrd="0" presId="urn:microsoft.com/office/officeart/2005/8/layout/vList2"/>
    <dgm:cxn modelId="{1E666458-55E0-4F73-87E1-27622168C641}" type="presOf" srcId="{A26721DC-EC1D-4AA7-8247-0FAF8460460E}" destId="{67C8246E-0872-4358-8126-22FE79693921}" srcOrd="0" destOrd="0" presId="urn:microsoft.com/office/officeart/2005/8/layout/vList2"/>
    <dgm:cxn modelId="{4F2BB67C-D20F-4C55-9463-78F76C6BFDF5}" type="presOf" srcId="{AD0B8944-1130-4407-8881-B7AA0BB82A46}" destId="{E1AAECD2-DABB-42DC-A4CA-197244DC0474}" srcOrd="0" destOrd="0" presId="urn:microsoft.com/office/officeart/2005/8/layout/vList2"/>
    <dgm:cxn modelId="{CE5F5D87-6832-4FA6-879C-74AD43F9AEE4}" srcId="{A26721DC-EC1D-4AA7-8247-0FAF8460460E}" destId="{6908018C-34BA-4763-89F8-523A9C5B7405}" srcOrd="5" destOrd="0" parTransId="{579104A5-76A5-4BFD-A310-CC42E12833A7}" sibTransId="{7597E5A1-48A1-40C4-9221-9990DCDE7D28}"/>
    <dgm:cxn modelId="{07C5A8A5-6CA8-4596-A072-975E35D8E26A}" type="presOf" srcId="{6908018C-34BA-4763-89F8-523A9C5B7405}" destId="{C35AB85A-422C-42EA-8DD1-65EBDA52C595}" srcOrd="0" destOrd="0" presId="urn:microsoft.com/office/officeart/2005/8/layout/vList2"/>
    <dgm:cxn modelId="{EE6198DB-76B8-4090-9C9A-EB924DD3F7C9}" type="presOf" srcId="{26019157-078B-4265-A1DA-F7CCF880EF22}" destId="{87BC264C-2ADE-45C8-BA4F-7EAD14D89A75}" srcOrd="0" destOrd="0" presId="urn:microsoft.com/office/officeart/2005/8/layout/vList2"/>
    <dgm:cxn modelId="{1447E3E2-0DF4-417F-88ED-829465F85E8D}" srcId="{A26721DC-EC1D-4AA7-8247-0FAF8460460E}" destId="{AD0B8944-1130-4407-8881-B7AA0BB82A46}" srcOrd="4" destOrd="0" parTransId="{13A616BB-FB21-48D5-97A6-019EA26C2AF0}" sibTransId="{54AE4602-EAC3-4BD8-B8EA-0F0919BD7521}"/>
    <dgm:cxn modelId="{4F0B6EE4-DF38-461F-8087-46AEAD9EFCF3}" srcId="{A26721DC-EC1D-4AA7-8247-0FAF8460460E}" destId="{7092F269-6593-4192-B646-CE9D30F7AB52}" srcOrd="1" destOrd="0" parTransId="{ED8910C6-1DD1-4622-B9E7-DF269C1A5839}" sibTransId="{82576539-F4DB-4B0C-991F-0D1FAFD10921}"/>
    <dgm:cxn modelId="{46250BF3-E772-441E-8656-0039F57F7D8C}" type="presOf" srcId="{EB82B505-5F67-4D26-9BBD-5BF1BFE5831C}" destId="{47350D5E-7B98-41D3-A2E9-B3EBB4900C25}" srcOrd="0" destOrd="0" presId="urn:microsoft.com/office/officeart/2005/8/layout/vList2"/>
    <dgm:cxn modelId="{2F83B7FD-9592-44B6-8687-2996AA7D0CA8}" srcId="{A26721DC-EC1D-4AA7-8247-0FAF8460460E}" destId="{26019157-078B-4265-A1DA-F7CCF880EF22}" srcOrd="6" destOrd="0" parTransId="{81967C3C-DD95-4D6F-84C7-48C4E8F0B795}" sibTransId="{2CE54B17-2D21-4628-A23B-3F622C094919}"/>
    <dgm:cxn modelId="{94911153-8E26-481A-9CD2-C190A73BDC5A}" type="presParOf" srcId="{67C8246E-0872-4358-8126-22FE79693921}" destId="{B76CDE7D-FBFD-4855-BF6D-E1B1E745ED21}" srcOrd="0" destOrd="0" presId="urn:microsoft.com/office/officeart/2005/8/layout/vList2"/>
    <dgm:cxn modelId="{2BF43FF2-CC5C-441A-AD1E-0A319A51336D}" type="presParOf" srcId="{67C8246E-0872-4358-8126-22FE79693921}" destId="{68EA0FC4-89EA-4AF4-AEDE-4509137CF918}" srcOrd="1" destOrd="0" presId="urn:microsoft.com/office/officeart/2005/8/layout/vList2"/>
    <dgm:cxn modelId="{C9E64D09-D46B-4B7D-9DA1-6353F6E3B3D8}" type="presParOf" srcId="{67C8246E-0872-4358-8126-22FE79693921}" destId="{3EABFBEB-8946-4B8D-B0A3-20B79CB0DCDE}" srcOrd="2" destOrd="0" presId="urn:microsoft.com/office/officeart/2005/8/layout/vList2"/>
    <dgm:cxn modelId="{9F47BB6C-9363-4D6E-8B47-C643A6C612DA}" type="presParOf" srcId="{67C8246E-0872-4358-8126-22FE79693921}" destId="{764920DD-60CF-42FB-9847-A95682BEE7FA}" srcOrd="3" destOrd="0" presId="urn:microsoft.com/office/officeart/2005/8/layout/vList2"/>
    <dgm:cxn modelId="{2199008A-2B09-44A1-8BDD-AA5FA16F8CF9}" type="presParOf" srcId="{67C8246E-0872-4358-8126-22FE79693921}" destId="{14E95521-387D-416A-81BA-FDF867472378}" srcOrd="4" destOrd="0" presId="urn:microsoft.com/office/officeart/2005/8/layout/vList2"/>
    <dgm:cxn modelId="{FDC8CC76-7CB2-4E2C-8268-043CD30FB5AA}" type="presParOf" srcId="{67C8246E-0872-4358-8126-22FE79693921}" destId="{6EF01750-7BEE-487E-9A3D-30F643466949}" srcOrd="5" destOrd="0" presId="urn:microsoft.com/office/officeart/2005/8/layout/vList2"/>
    <dgm:cxn modelId="{093BEE7B-D331-4044-AE10-A96E0E219F0C}" type="presParOf" srcId="{67C8246E-0872-4358-8126-22FE79693921}" destId="{47350D5E-7B98-41D3-A2E9-B3EBB4900C25}" srcOrd="6" destOrd="0" presId="urn:microsoft.com/office/officeart/2005/8/layout/vList2"/>
    <dgm:cxn modelId="{39B8C51A-3434-44B6-BCA9-7DEC6B17C61B}" type="presParOf" srcId="{67C8246E-0872-4358-8126-22FE79693921}" destId="{609D1A9D-027D-407F-ABE7-ADF577CE4630}" srcOrd="7" destOrd="0" presId="urn:microsoft.com/office/officeart/2005/8/layout/vList2"/>
    <dgm:cxn modelId="{66D7CE93-3B5F-4D2B-A762-2A684F23C518}" type="presParOf" srcId="{67C8246E-0872-4358-8126-22FE79693921}" destId="{E1AAECD2-DABB-42DC-A4CA-197244DC0474}" srcOrd="8" destOrd="0" presId="urn:microsoft.com/office/officeart/2005/8/layout/vList2"/>
    <dgm:cxn modelId="{29CEBC14-683E-4644-ABCB-1D9B5CDF8DCF}" type="presParOf" srcId="{67C8246E-0872-4358-8126-22FE79693921}" destId="{DF05E70A-E5E1-4A81-99C7-7DBB4146EBEB}" srcOrd="9" destOrd="0" presId="urn:microsoft.com/office/officeart/2005/8/layout/vList2"/>
    <dgm:cxn modelId="{71FC5B3C-F2A4-4F85-B279-2303B9F225EA}" type="presParOf" srcId="{67C8246E-0872-4358-8126-22FE79693921}" destId="{C35AB85A-422C-42EA-8DD1-65EBDA52C595}" srcOrd="10" destOrd="0" presId="urn:microsoft.com/office/officeart/2005/8/layout/vList2"/>
    <dgm:cxn modelId="{DF81CE49-D78E-41B7-AFF5-B5873D15BB2D}" type="presParOf" srcId="{67C8246E-0872-4358-8126-22FE79693921}" destId="{F5A0C87D-9BB6-4202-9FD8-8EB6D9E72A32}" srcOrd="11" destOrd="0" presId="urn:microsoft.com/office/officeart/2005/8/layout/vList2"/>
    <dgm:cxn modelId="{CFB74A93-C206-4761-860A-B189FE769AC3}" type="presParOf" srcId="{67C8246E-0872-4358-8126-22FE79693921}" destId="{87BC264C-2ADE-45C8-BA4F-7EAD14D89A7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AE8DA3-6E21-4EC6-A04B-D6D35F2B55C9}"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E0D4836F-E228-4886-9957-07F740139D8D}">
      <dgm:prSet/>
      <dgm:spPr/>
      <dgm:t>
        <a:bodyPr/>
        <a:lstStyle/>
        <a:p>
          <a:r>
            <a:rPr lang="en-US"/>
            <a:t>● In this offender management system, we usually collect and maintain the data of the offenders arrested in various crimes. </a:t>
          </a:r>
        </a:p>
      </dgm:t>
    </dgm:pt>
    <dgm:pt modelId="{CBBFA574-BDFA-4816-8048-8C47F359D718}" type="parTrans" cxnId="{12AF8F83-7E9D-473C-B7F1-9E9D00094FAC}">
      <dgm:prSet/>
      <dgm:spPr/>
      <dgm:t>
        <a:bodyPr/>
        <a:lstStyle/>
        <a:p>
          <a:endParaRPr lang="en-US"/>
        </a:p>
      </dgm:t>
    </dgm:pt>
    <dgm:pt modelId="{07FCFFE1-331A-459A-9164-376F8C82725C}" type="sibTrans" cxnId="{12AF8F83-7E9D-473C-B7F1-9E9D00094FAC}">
      <dgm:prSet/>
      <dgm:spPr/>
      <dgm:t>
        <a:bodyPr/>
        <a:lstStyle/>
        <a:p>
          <a:endParaRPr lang="en-US"/>
        </a:p>
      </dgm:t>
    </dgm:pt>
    <dgm:pt modelId="{CE87EB77-FA25-4A98-A0A7-95B9F9957E1D}">
      <dgm:prSet/>
      <dgm:spPr/>
      <dgm:t>
        <a:bodyPr/>
        <a:lstStyle/>
        <a:p>
          <a:r>
            <a:rPr lang="en-US"/>
            <a:t>● We maintain a database with respect to locations and the offender age and imprisonment. </a:t>
          </a:r>
        </a:p>
      </dgm:t>
    </dgm:pt>
    <dgm:pt modelId="{EC62E2EE-F889-452D-8C3E-9BD429F56CDC}" type="parTrans" cxnId="{6AAF3986-EE32-4652-8743-21E14D409D6B}">
      <dgm:prSet/>
      <dgm:spPr/>
      <dgm:t>
        <a:bodyPr/>
        <a:lstStyle/>
        <a:p>
          <a:endParaRPr lang="en-US"/>
        </a:p>
      </dgm:t>
    </dgm:pt>
    <dgm:pt modelId="{AC1BD0F7-E757-4351-B133-B9E707483576}" type="sibTrans" cxnId="{6AAF3986-EE32-4652-8743-21E14D409D6B}">
      <dgm:prSet/>
      <dgm:spPr/>
      <dgm:t>
        <a:bodyPr/>
        <a:lstStyle/>
        <a:p>
          <a:endParaRPr lang="en-US"/>
        </a:p>
      </dgm:t>
    </dgm:pt>
    <dgm:pt modelId="{1D09869F-A5AA-4DEB-AAFB-F0F2C4080D54}">
      <dgm:prSet/>
      <dgm:spPr/>
      <dgm:t>
        <a:bodyPr/>
        <a:lstStyle/>
        <a:p>
          <a:r>
            <a:rPr lang="en-US"/>
            <a:t>● This system also holds a database to maintain the schedules of offenders for their medical checkups, counselling sessions, court sessions or family meetings.</a:t>
          </a:r>
        </a:p>
      </dgm:t>
    </dgm:pt>
    <dgm:pt modelId="{DAA89A47-40D0-4478-A6E5-A62DBD3B9316}" type="parTrans" cxnId="{9557C64F-7AC3-48FB-957A-284FAA7D1171}">
      <dgm:prSet/>
      <dgm:spPr/>
      <dgm:t>
        <a:bodyPr/>
        <a:lstStyle/>
        <a:p>
          <a:endParaRPr lang="en-US"/>
        </a:p>
      </dgm:t>
    </dgm:pt>
    <dgm:pt modelId="{DE2CAFD0-F1BD-4437-A9EF-7473903DEFF4}" type="sibTrans" cxnId="{9557C64F-7AC3-48FB-957A-284FAA7D1171}">
      <dgm:prSet/>
      <dgm:spPr/>
      <dgm:t>
        <a:bodyPr/>
        <a:lstStyle/>
        <a:p>
          <a:endParaRPr lang="en-US"/>
        </a:p>
      </dgm:t>
    </dgm:pt>
    <dgm:pt modelId="{F8E97E7A-A33A-4814-8153-8C5B84492E68}">
      <dgm:prSet/>
      <dgm:spPr/>
      <dgm:t>
        <a:bodyPr/>
        <a:lstStyle/>
        <a:p>
          <a:r>
            <a:rPr lang="en-US"/>
            <a:t>● For each offender a unique ID is provided that helps in retrieving their respective data</a:t>
          </a:r>
        </a:p>
      </dgm:t>
    </dgm:pt>
    <dgm:pt modelId="{0F848E1F-5DE3-4B67-8AFB-547772F414FF}" type="parTrans" cxnId="{3DD1F923-1D88-41B5-BA8C-5AF130890371}">
      <dgm:prSet/>
      <dgm:spPr/>
      <dgm:t>
        <a:bodyPr/>
        <a:lstStyle/>
        <a:p>
          <a:endParaRPr lang="en-US"/>
        </a:p>
      </dgm:t>
    </dgm:pt>
    <dgm:pt modelId="{8DB2E1C3-636E-41E2-855D-29DAF142540A}" type="sibTrans" cxnId="{3DD1F923-1D88-41B5-BA8C-5AF130890371}">
      <dgm:prSet/>
      <dgm:spPr/>
      <dgm:t>
        <a:bodyPr/>
        <a:lstStyle/>
        <a:p>
          <a:endParaRPr lang="en-US"/>
        </a:p>
      </dgm:t>
    </dgm:pt>
    <dgm:pt modelId="{E6C4839A-D5C5-4859-87D5-80D97EC2C658}" type="pres">
      <dgm:prSet presAssocID="{0FAE8DA3-6E21-4EC6-A04B-D6D35F2B55C9}" presName="matrix" presStyleCnt="0">
        <dgm:presLayoutVars>
          <dgm:chMax val="1"/>
          <dgm:dir/>
          <dgm:resizeHandles val="exact"/>
        </dgm:presLayoutVars>
      </dgm:prSet>
      <dgm:spPr/>
    </dgm:pt>
    <dgm:pt modelId="{CAAD5ED4-76C3-4B1F-BDF8-34CCBF93C21D}" type="pres">
      <dgm:prSet presAssocID="{0FAE8DA3-6E21-4EC6-A04B-D6D35F2B55C9}" presName="diamond" presStyleLbl="bgShp" presStyleIdx="0" presStyleCnt="1"/>
      <dgm:spPr/>
    </dgm:pt>
    <dgm:pt modelId="{CC0B129C-8EB7-4626-89A4-A58389ECC342}" type="pres">
      <dgm:prSet presAssocID="{0FAE8DA3-6E21-4EC6-A04B-D6D35F2B55C9}" presName="quad1" presStyleLbl="node1" presStyleIdx="0" presStyleCnt="4">
        <dgm:presLayoutVars>
          <dgm:chMax val="0"/>
          <dgm:chPref val="0"/>
          <dgm:bulletEnabled val="1"/>
        </dgm:presLayoutVars>
      </dgm:prSet>
      <dgm:spPr/>
    </dgm:pt>
    <dgm:pt modelId="{604AA141-3879-4C15-82AF-159DEE88C45C}" type="pres">
      <dgm:prSet presAssocID="{0FAE8DA3-6E21-4EC6-A04B-D6D35F2B55C9}" presName="quad2" presStyleLbl="node1" presStyleIdx="1" presStyleCnt="4">
        <dgm:presLayoutVars>
          <dgm:chMax val="0"/>
          <dgm:chPref val="0"/>
          <dgm:bulletEnabled val="1"/>
        </dgm:presLayoutVars>
      </dgm:prSet>
      <dgm:spPr/>
    </dgm:pt>
    <dgm:pt modelId="{06F0A9A9-F457-47DD-85FD-A21BAE59E73D}" type="pres">
      <dgm:prSet presAssocID="{0FAE8DA3-6E21-4EC6-A04B-D6D35F2B55C9}" presName="quad3" presStyleLbl="node1" presStyleIdx="2" presStyleCnt="4">
        <dgm:presLayoutVars>
          <dgm:chMax val="0"/>
          <dgm:chPref val="0"/>
          <dgm:bulletEnabled val="1"/>
        </dgm:presLayoutVars>
      </dgm:prSet>
      <dgm:spPr/>
    </dgm:pt>
    <dgm:pt modelId="{477F5A73-432D-4040-A16C-D3894F053E8A}" type="pres">
      <dgm:prSet presAssocID="{0FAE8DA3-6E21-4EC6-A04B-D6D35F2B55C9}" presName="quad4" presStyleLbl="node1" presStyleIdx="3" presStyleCnt="4">
        <dgm:presLayoutVars>
          <dgm:chMax val="0"/>
          <dgm:chPref val="0"/>
          <dgm:bulletEnabled val="1"/>
        </dgm:presLayoutVars>
      </dgm:prSet>
      <dgm:spPr/>
    </dgm:pt>
  </dgm:ptLst>
  <dgm:cxnLst>
    <dgm:cxn modelId="{9A2A6404-7AD4-4915-9929-2D6DA698E43D}" type="presOf" srcId="{F8E97E7A-A33A-4814-8153-8C5B84492E68}" destId="{477F5A73-432D-4040-A16C-D3894F053E8A}" srcOrd="0" destOrd="0" presId="urn:microsoft.com/office/officeart/2005/8/layout/matrix3"/>
    <dgm:cxn modelId="{3DD1F923-1D88-41B5-BA8C-5AF130890371}" srcId="{0FAE8DA3-6E21-4EC6-A04B-D6D35F2B55C9}" destId="{F8E97E7A-A33A-4814-8153-8C5B84492E68}" srcOrd="3" destOrd="0" parTransId="{0F848E1F-5DE3-4B67-8AFB-547772F414FF}" sibTransId="{8DB2E1C3-636E-41E2-855D-29DAF142540A}"/>
    <dgm:cxn modelId="{81B96432-119B-4185-95B4-5A72CAEE5EB2}" type="presOf" srcId="{1D09869F-A5AA-4DEB-AAFB-F0F2C4080D54}" destId="{06F0A9A9-F457-47DD-85FD-A21BAE59E73D}" srcOrd="0" destOrd="0" presId="urn:microsoft.com/office/officeart/2005/8/layout/matrix3"/>
    <dgm:cxn modelId="{9557C64F-7AC3-48FB-957A-284FAA7D1171}" srcId="{0FAE8DA3-6E21-4EC6-A04B-D6D35F2B55C9}" destId="{1D09869F-A5AA-4DEB-AAFB-F0F2C4080D54}" srcOrd="2" destOrd="0" parTransId="{DAA89A47-40D0-4478-A6E5-A62DBD3B9316}" sibTransId="{DE2CAFD0-F1BD-4437-A9EF-7473903DEFF4}"/>
    <dgm:cxn modelId="{28B43178-C45C-4A4D-85E3-EE34BFB43FB2}" type="presOf" srcId="{CE87EB77-FA25-4A98-A0A7-95B9F9957E1D}" destId="{604AA141-3879-4C15-82AF-159DEE88C45C}" srcOrd="0" destOrd="0" presId="urn:microsoft.com/office/officeart/2005/8/layout/matrix3"/>
    <dgm:cxn modelId="{12AF8F83-7E9D-473C-B7F1-9E9D00094FAC}" srcId="{0FAE8DA3-6E21-4EC6-A04B-D6D35F2B55C9}" destId="{E0D4836F-E228-4886-9957-07F740139D8D}" srcOrd="0" destOrd="0" parTransId="{CBBFA574-BDFA-4816-8048-8C47F359D718}" sibTransId="{07FCFFE1-331A-459A-9164-376F8C82725C}"/>
    <dgm:cxn modelId="{6AAF3986-EE32-4652-8743-21E14D409D6B}" srcId="{0FAE8DA3-6E21-4EC6-A04B-D6D35F2B55C9}" destId="{CE87EB77-FA25-4A98-A0A7-95B9F9957E1D}" srcOrd="1" destOrd="0" parTransId="{EC62E2EE-F889-452D-8C3E-9BD429F56CDC}" sibTransId="{AC1BD0F7-E757-4351-B133-B9E707483576}"/>
    <dgm:cxn modelId="{3BBDB8E6-70DE-4A97-B8F3-2B4CEE2F517E}" type="presOf" srcId="{E0D4836F-E228-4886-9957-07F740139D8D}" destId="{CC0B129C-8EB7-4626-89A4-A58389ECC342}" srcOrd="0" destOrd="0" presId="urn:microsoft.com/office/officeart/2005/8/layout/matrix3"/>
    <dgm:cxn modelId="{E69A50F6-33C8-4698-A647-B765133D294C}" type="presOf" srcId="{0FAE8DA3-6E21-4EC6-A04B-D6D35F2B55C9}" destId="{E6C4839A-D5C5-4859-87D5-80D97EC2C658}" srcOrd="0" destOrd="0" presId="urn:microsoft.com/office/officeart/2005/8/layout/matrix3"/>
    <dgm:cxn modelId="{79961990-36D3-441C-BABD-B7704AEBC5DB}" type="presParOf" srcId="{E6C4839A-D5C5-4859-87D5-80D97EC2C658}" destId="{CAAD5ED4-76C3-4B1F-BDF8-34CCBF93C21D}" srcOrd="0" destOrd="0" presId="urn:microsoft.com/office/officeart/2005/8/layout/matrix3"/>
    <dgm:cxn modelId="{EC6C5E69-DE88-4CDB-9B1C-94836CF68ADB}" type="presParOf" srcId="{E6C4839A-D5C5-4859-87D5-80D97EC2C658}" destId="{CC0B129C-8EB7-4626-89A4-A58389ECC342}" srcOrd="1" destOrd="0" presId="urn:microsoft.com/office/officeart/2005/8/layout/matrix3"/>
    <dgm:cxn modelId="{ACC71CB6-333F-48F9-AADA-E505DC9203DA}" type="presParOf" srcId="{E6C4839A-D5C5-4859-87D5-80D97EC2C658}" destId="{604AA141-3879-4C15-82AF-159DEE88C45C}" srcOrd="2" destOrd="0" presId="urn:microsoft.com/office/officeart/2005/8/layout/matrix3"/>
    <dgm:cxn modelId="{520FF9BE-D528-4106-848D-D8F03A691488}" type="presParOf" srcId="{E6C4839A-D5C5-4859-87D5-80D97EC2C658}" destId="{06F0A9A9-F457-47DD-85FD-A21BAE59E73D}" srcOrd="3" destOrd="0" presId="urn:microsoft.com/office/officeart/2005/8/layout/matrix3"/>
    <dgm:cxn modelId="{05643655-5DB4-48FF-9332-9C298854E498}" type="presParOf" srcId="{E6C4839A-D5C5-4859-87D5-80D97EC2C658}" destId="{477F5A73-432D-4040-A16C-D3894F053E8A}"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D9B3C6-94AC-472E-A206-3B88A3D4E776}"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8FDF187-7FC5-40C6-A36A-8603A3AEF829}">
      <dgm:prSet/>
      <dgm:spPr/>
      <dgm:t>
        <a:bodyPr/>
        <a:lstStyle/>
        <a:p>
          <a:r>
            <a:rPr lang="en-US"/>
            <a:t>● In this system, staff member is the owner/administrator who adds the data of each offender and updates all available record statuses  for system record.</a:t>
          </a:r>
        </a:p>
      </dgm:t>
    </dgm:pt>
    <dgm:pt modelId="{9E74272C-8D36-40CA-A29B-B07B2BB0756F}" type="parTrans" cxnId="{D3E4EA9B-62B6-4F3B-866A-D016358C5833}">
      <dgm:prSet/>
      <dgm:spPr/>
      <dgm:t>
        <a:bodyPr/>
        <a:lstStyle/>
        <a:p>
          <a:endParaRPr lang="en-US"/>
        </a:p>
      </dgm:t>
    </dgm:pt>
    <dgm:pt modelId="{BF2BE2EF-9AD6-46F4-AB4B-3C8CB94597A7}" type="sibTrans" cxnId="{D3E4EA9B-62B6-4F3B-866A-D016358C5833}">
      <dgm:prSet/>
      <dgm:spPr/>
      <dgm:t>
        <a:bodyPr/>
        <a:lstStyle/>
        <a:p>
          <a:endParaRPr lang="en-US"/>
        </a:p>
      </dgm:t>
    </dgm:pt>
    <dgm:pt modelId="{983EA51C-ACDA-4D5B-BE87-4D75B7F3706F}">
      <dgm:prSet/>
      <dgm:spPr/>
      <dgm:t>
        <a:bodyPr/>
        <a:lstStyle/>
        <a:p>
          <a:r>
            <a:rPr lang="en-US"/>
            <a:t>● Staff member adds all the schedules of each offender. </a:t>
          </a:r>
        </a:p>
      </dgm:t>
    </dgm:pt>
    <dgm:pt modelId="{9066E785-4BC4-4D16-80A2-EC333EDEDBC0}" type="parTrans" cxnId="{6F6F7876-BF49-4327-B58A-260B36B50917}">
      <dgm:prSet/>
      <dgm:spPr/>
      <dgm:t>
        <a:bodyPr/>
        <a:lstStyle/>
        <a:p>
          <a:endParaRPr lang="en-US"/>
        </a:p>
      </dgm:t>
    </dgm:pt>
    <dgm:pt modelId="{70E0101E-ED19-4396-B49C-91215934A073}" type="sibTrans" cxnId="{6F6F7876-BF49-4327-B58A-260B36B50917}">
      <dgm:prSet/>
      <dgm:spPr/>
      <dgm:t>
        <a:bodyPr/>
        <a:lstStyle/>
        <a:p>
          <a:endParaRPr lang="en-US"/>
        </a:p>
      </dgm:t>
    </dgm:pt>
    <dgm:pt modelId="{1EFBF34E-177F-4F4B-8E61-0EDF6BEBAD58}" type="pres">
      <dgm:prSet presAssocID="{35D9B3C6-94AC-472E-A206-3B88A3D4E776}" presName="outerComposite" presStyleCnt="0">
        <dgm:presLayoutVars>
          <dgm:chMax val="5"/>
          <dgm:dir/>
          <dgm:resizeHandles val="exact"/>
        </dgm:presLayoutVars>
      </dgm:prSet>
      <dgm:spPr/>
    </dgm:pt>
    <dgm:pt modelId="{4B313C62-40D2-4F7A-8882-F30BCEB88C07}" type="pres">
      <dgm:prSet presAssocID="{35D9B3C6-94AC-472E-A206-3B88A3D4E776}" presName="dummyMaxCanvas" presStyleCnt="0">
        <dgm:presLayoutVars/>
      </dgm:prSet>
      <dgm:spPr/>
    </dgm:pt>
    <dgm:pt modelId="{435E139B-AEB5-4B08-95AA-2B5D1DCF585E}" type="pres">
      <dgm:prSet presAssocID="{35D9B3C6-94AC-472E-A206-3B88A3D4E776}" presName="TwoNodes_1" presStyleLbl="node1" presStyleIdx="0" presStyleCnt="2">
        <dgm:presLayoutVars>
          <dgm:bulletEnabled val="1"/>
        </dgm:presLayoutVars>
      </dgm:prSet>
      <dgm:spPr/>
    </dgm:pt>
    <dgm:pt modelId="{C177E428-1984-48D5-937F-ED0F043BCE1B}" type="pres">
      <dgm:prSet presAssocID="{35D9B3C6-94AC-472E-A206-3B88A3D4E776}" presName="TwoNodes_2" presStyleLbl="node1" presStyleIdx="1" presStyleCnt="2">
        <dgm:presLayoutVars>
          <dgm:bulletEnabled val="1"/>
        </dgm:presLayoutVars>
      </dgm:prSet>
      <dgm:spPr/>
    </dgm:pt>
    <dgm:pt modelId="{B046DC8B-456B-4432-88DA-11F27FEC0C33}" type="pres">
      <dgm:prSet presAssocID="{35D9B3C6-94AC-472E-A206-3B88A3D4E776}" presName="TwoConn_1-2" presStyleLbl="fgAccFollowNode1" presStyleIdx="0" presStyleCnt="1">
        <dgm:presLayoutVars>
          <dgm:bulletEnabled val="1"/>
        </dgm:presLayoutVars>
      </dgm:prSet>
      <dgm:spPr/>
    </dgm:pt>
    <dgm:pt modelId="{E144CA36-B8FA-4BDE-981D-57EF19976EE0}" type="pres">
      <dgm:prSet presAssocID="{35D9B3C6-94AC-472E-A206-3B88A3D4E776}" presName="TwoNodes_1_text" presStyleLbl="node1" presStyleIdx="1" presStyleCnt="2">
        <dgm:presLayoutVars>
          <dgm:bulletEnabled val="1"/>
        </dgm:presLayoutVars>
      </dgm:prSet>
      <dgm:spPr/>
    </dgm:pt>
    <dgm:pt modelId="{013D2DB7-2915-4851-A31A-40CD6B2EF774}" type="pres">
      <dgm:prSet presAssocID="{35D9B3C6-94AC-472E-A206-3B88A3D4E776}" presName="TwoNodes_2_text" presStyleLbl="node1" presStyleIdx="1" presStyleCnt="2">
        <dgm:presLayoutVars>
          <dgm:bulletEnabled val="1"/>
        </dgm:presLayoutVars>
      </dgm:prSet>
      <dgm:spPr/>
    </dgm:pt>
  </dgm:ptLst>
  <dgm:cxnLst>
    <dgm:cxn modelId="{5F3BF934-AB87-477E-B682-0664DC7622ED}" type="presOf" srcId="{68FDF187-7FC5-40C6-A36A-8603A3AEF829}" destId="{E144CA36-B8FA-4BDE-981D-57EF19976EE0}" srcOrd="1" destOrd="0" presId="urn:microsoft.com/office/officeart/2005/8/layout/vProcess5"/>
    <dgm:cxn modelId="{6F6F7876-BF49-4327-B58A-260B36B50917}" srcId="{35D9B3C6-94AC-472E-A206-3B88A3D4E776}" destId="{983EA51C-ACDA-4D5B-BE87-4D75B7F3706F}" srcOrd="1" destOrd="0" parTransId="{9066E785-4BC4-4D16-80A2-EC333EDEDBC0}" sibTransId="{70E0101E-ED19-4396-B49C-91215934A073}"/>
    <dgm:cxn modelId="{AC2CE978-2321-450F-84C3-ABF5E5A972AE}" type="presOf" srcId="{983EA51C-ACDA-4D5B-BE87-4D75B7F3706F}" destId="{C177E428-1984-48D5-937F-ED0F043BCE1B}" srcOrd="0" destOrd="0" presId="urn:microsoft.com/office/officeart/2005/8/layout/vProcess5"/>
    <dgm:cxn modelId="{C5F9E77D-6229-46EB-905C-B6A10D9D2058}" type="presOf" srcId="{68FDF187-7FC5-40C6-A36A-8603A3AEF829}" destId="{435E139B-AEB5-4B08-95AA-2B5D1DCF585E}" srcOrd="0" destOrd="0" presId="urn:microsoft.com/office/officeart/2005/8/layout/vProcess5"/>
    <dgm:cxn modelId="{C25FD692-1666-4EDF-BB41-BD1BE1CA0180}" type="presOf" srcId="{983EA51C-ACDA-4D5B-BE87-4D75B7F3706F}" destId="{013D2DB7-2915-4851-A31A-40CD6B2EF774}" srcOrd="1" destOrd="0" presId="urn:microsoft.com/office/officeart/2005/8/layout/vProcess5"/>
    <dgm:cxn modelId="{D3E4EA9B-62B6-4F3B-866A-D016358C5833}" srcId="{35D9B3C6-94AC-472E-A206-3B88A3D4E776}" destId="{68FDF187-7FC5-40C6-A36A-8603A3AEF829}" srcOrd="0" destOrd="0" parTransId="{9E74272C-8D36-40CA-A29B-B07B2BB0756F}" sibTransId="{BF2BE2EF-9AD6-46F4-AB4B-3C8CB94597A7}"/>
    <dgm:cxn modelId="{77A5B1AE-A02D-4669-B384-E96035955334}" type="presOf" srcId="{BF2BE2EF-9AD6-46F4-AB4B-3C8CB94597A7}" destId="{B046DC8B-456B-4432-88DA-11F27FEC0C33}" srcOrd="0" destOrd="0" presId="urn:microsoft.com/office/officeart/2005/8/layout/vProcess5"/>
    <dgm:cxn modelId="{4DD396CB-114D-48B6-9E1E-223D3E2DAB35}" type="presOf" srcId="{35D9B3C6-94AC-472E-A206-3B88A3D4E776}" destId="{1EFBF34E-177F-4F4B-8E61-0EDF6BEBAD58}" srcOrd="0" destOrd="0" presId="urn:microsoft.com/office/officeart/2005/8/layout/vProcess5"/>
    <dgm:cxn modelId="{23D9E60C-472F-488B-893E-1506575AAE6E}" type="presParOf" srcId="{1EFBF34E-177F-4F4B-8E61-0EDF6BEBAD58}" destId="{4B313C62-40D2-4F7A-8882-F30BCEB88C07}" srcOrd="0" destOrd="0" presId="urn:microsoft.com/office/officeart/2005/8/layout/vProcess5"/>
    <dgm:cxn modelId="{83DED531-C58C-4CAD-9985-32E625C1E9AC}" type="presParOf" srcId="{1EFBF34E-177F-4F4B-8E61-0EDF6BEBAD58}" destId="{435E139B-AEB5-4B08-95AA-2B5D1DCF585E}" srcOrd="1" destOrd="0" presId="urn:microsoft.com/office/officeart/2005/8/layout/vProcess5"/>
    <dgm:cxn modelId="{6DE851D4-1ACF-4567-93A8-5F87D7336C4F}" type="presParOf" srcId="{1EFBF34E-177F-4F4B-8E61-0EDF6BEBAD58}" destId="{C177E428-1984-48D5-937F-ED0F043BCE1B}" srcOrd="2" destOrd="0" presId="urn:microsoft.com/office/officeart/2005/8/layout/vProcess5"/>
    <dgm:cxn modelId="{CFF32DD7-CF6A-43BC-B2A9-3AA2129863A4}" type="presParOf" srcId="{1EFBF34E-177F-4F4B-8E61-0EDF6BEBAD58}" destId="{B046DC8B-456B-4432-88DA-11F27FEC0C33}" srcOrd="3" destOrd="0" presId="urn:microsoft.com/office/officeart/2005/8/layout/vProcess5"/>
    <dgm:cxn modelId="{8F6123A4-B8BD-4FA3-B94F-A59217B6F021}" type="presParOf" srcId="{1EFBF34E-177F-4F4B-8E61-0EDF6BEBAD58}" destId="{E144CA36-B8FA-4BDE-981D-57EF19976EE0}" srcOrd="4" destOrd="0" presId="urn:microsoft.com/office/officeart/2005/8/layout/vProcess5"/>
    <dgm:cxn modelId="{08617E53-14BB-4E42-BFF5-576135044BBD}" type="presParOf" srcId="{1EFBF34E-177F-4F4B-8E61-0EDF6BEBAD58}" destId="{013D2DB7-2915-4851-A31A-40CD6B2EF774}"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1860F-4728-4CAC-B3BC-42E3392E1E57}">
      <dsp:nvSpPr>
        <dsp:cNvPr id="0" name=""/>
        <dsp:cNvSpPr/>
      </dsp:nvSpPr>
      <dsp:spPr>
        <a:xfrm>
          <a:off x="6447" y="258552"/>
          <a:ext cx="1927090" cy="115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Aim to  modernize the legacy systems to web based management  applications.</a:t>
          </a:r>
          <a:endParaRPr lang="en-US" sz="1000" kern="1200"/>
        </a:p>
      </dsp:txBody>
      <dsp:txXfrm>
        <a:off x="40313" y="292418"/>
        <a:ext cx="1859358" cy="1088522"/>
      </dsp:txXfrm>
    </dsp:sp>
    <dsp:sp modelId="{0BA6676E-BFE4-4190-8687-CF41A7C72966}">
      <dsp:nvSpPr>
        <dsp:cNvPr id="0" name=""/>
        <dsp:cNvSpPr/>
      </dsp:nvSpPr>
      <dsp:spPr>
        <a:xfrm>
          <a:off x="2068616" y="658105"/>
          <a:ext cx="408543"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068616" y="753689"/>
        <a:ext cx="285980" cy="286750"/>
      </dsp:txXfrm>
    </dsp:sp>
    <dsp:sp modelId="{18F35244-8A3A-49F1-A100-918BA8F077A5}">
      <dsp:nvSpPr>
        <dsp:cNvPr id="0" name=""/>
        <dsp:cNvSpPr/>
      </dsp:nvSpPr>
      <dsp:spPr>
        <a:xfrm>
          <a:off x="2704373" y="258552"/>
          <a:ext cx="1927090" cy="115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Traditional systems takes long time  to finish up a single data  flow entry and this led to loss of information of some cases (crime files), insecurity and data redundancy.</a:t>
          </a:r>
          <a:endParaRPr lang="en-US" sz="1000" kern="1200"/>
        </a:p>
      </dsp:txBody>
      <dsp:txXfrm>
        <a:off x="2738239" y="292418"/>
        <a:ext cx="1859358" cy="1088522"/>
      </dsp:txXfrm>
    </dsp:sp>
    <dsp:sp modelId="{32363AE8-4FB3-473E-9773-249F5978393A}">
      <dsp:nvSpPr>
        <dsp:cNvPr id="0" name=""/>
        <dsp:cNvSpPr/>
      </dsp:nvSpPr>
      <dsp:spPr>
        <a:xfrm>
          <a:off x="4801048" y="597720"/>
          <a:ext cx="408543"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801048" y="693304"/>
        <a:ext cx="285980" cy="286750"/>
      </dsp:txXfrm>
    </dsp:sp>
    <dsp:sp modelId="{1F577839-28DE-4A0C-94E9-C586017E2453}">
      <dsp:nvSpPr>
        <dsp:cNvPr id="0" name=""/>
        <dsp:cNvSpPr/>
      </dsp:nvSpPr>
      <dsp:spPr>
        <a:xfrm>
          <a:off x="5402300" y="258552"/>
          <a:ext cx="1927090" cy="115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These necessity makes us automating the system to make it more secure, efficient and effective.</a:t>
          </a:r>
          <a:endParaRPr lang="en-US" sz="1000" kern="1200"/>
        </a:p>
      </dsp:txBody>
      <dsp:txXfrm>
        <a:off x="5436166" y="292418"/>
        <a:ext cx="1859358" cy="1088522"/>
      </dsp:txXfrm>
    </dsp:sp>
    <dsp:sp modelId="{33F37317-4C12-415B-A5DB-1427166C3B87}">
      <dsp:nvSpPr>
        <dsp:cNvPr id="0" name=""/>
        <dsp:cNvSpPr/>
      </dsp:nvSpPr>
      <dsp:spPr>
        <a:xfrm rot="5400000">
          <a:off x="6161573" y="1549703"/>
          <a:ext cx="408543"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6222470" y="1584391"/>
        <a:ext cx="286750" cy="285980"/>
      </dsp:txXfrm>
    </dsp:sp>
    <dsp:sp modelId="{4E07FAC9-20FA-4CF1-8C27-49A9B821FAA3}">
      <dsp:nvSpPr>
        <dsp:cNvPr id="0" name=""/>
        <dsp:cNvSpPr/>
      </dsp:nvSpPr>
      <dsp:spPr>
        <a:xfrm>
          <a:off x="5402300" y="2185643"/>
          <a:ext cx="1927090" cy="115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These System tracks the Offender Activities by the Staff Member </a:t>
          </a:r>
          <a:endParaRPr lang="en-US" sz="1000" kern="1200"/>
        </a:p>
      </dsp:txBody>
      <dsp:txXfrm>
        <a:off x="5436166" y="2219509"/>
        <a:ext cx="1859358" cy="1088522"/>
      </dsp:txXfrm>
    </dsp:sp>
    <dsp:sp modelId="{8DBFD155-2FFF-4102-99C6-15009307030A}">
      <dsp:nvSpPr>
        <dsp:cNvPr id="0" name=""/>
        <dsp:cNvSpPr/>
      </dsp:nvSpPr>
      <dsp:spPr>
        <a:xfrm rot="10800000">
          <a:off x="4824173" y="2524810"/>
          <a:ext cx="408543" cy="4779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4946736" y="2620394"/>
        <a:ext cx="285980" cy="286750"/>
      </dsp:txXfrm>
    </dsp:sp>
    <dsp:sp modelId="{5A9E0B33-1A58-4CB9-BEEF-C847EA922187}">
      <dsp:nvSpPr>
        <dsp:cNvPr id="0" name=""/>
        <dsp:cNvSpPr/>
      </dsp:nvSpPr>
      <dsp:spPr>
        <a:xfrm>
          <a:off x="2704373" y="2185643"/>
          <a:ext cx="1927090" cy="115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Here Staff Member is the Supervisor of the system</a:t>
          </a:r>
          <a:endParaRPr lang="en-US" sz="1000" kern="1200"/>
        </a:p>
      </dsp:txBody>
      <dsp:txXfrm>
        <a:off x="2738239" y="2219509"/>
        <a:ext cx="1859358" cy="10885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ABC9E-6E38-4ACC-BAFB-697DCA82D044}">
      <dsp:nvSpPr>
        <dsp:cNvPr id="0" name=""/>
        <dsp:cNvSpPr/>
      </dsp:nvSpPr>
      <dsp:spPr>
        <a:xfrm>
          <a:off x="0" y="0"/>
          <a:ext cx="4883808" cy="12021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Current application works only with internet explore and no browser compatibility.</a:t>
          </a:r>
          <a:endParaRPr lang="en-US" sz="1700" kern="1200"/>
        </a:p>
      </dsp:txBody>
      <dsp:txXfrm>
        <a:off x="35209" y="35209"/>
        <a:ext cx="3485051" cy="1131699"/>
      </dsp:txXfrm>
    </dsp:sp>
    <dsp:sp modelId="{D8CF8340-2BB9-4BE0-85F1-24BDF6CD77AB}">
      <dsp:nvSpPr>
        <dsp:cNvPr id="0" name=""/>
        <dsp:cNvSpPr/>
      </dsp:nvSpPr>
      <dsp:spPr>
        <a:xfrm>
          <a:off x="409018" y="1420684"/>
          <a:ext cx="4883808" cy="1202117"/>
        </a:xfrm>
        <a:prstGeom prst="roundRect">
          <a:avLst>
            <a:gd name="adj" fmla="val 10000"/>
          </a:avLst>
        </a:prstGeom>
        <a:solidFill>
          <a:schemeClr val="accent2">
            <a:hueOff val="-675307"/>
            <a:satOff val="-5166"/>
            <a:lumOff val="-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These system handle the offender activities  from  “admit to release”.</a:t>
          </a:r>
          <a:endParaRPr lang="en-US" sz="1700" kern="1200"/>
        </a:p>
      </dsp:txBody>
      <dsp:txXfrm>
        <a:off x="444227" y="1455893"/>
        <a:ext cx="3622995" cy="1131699"/>
      </dsp:txXfrm>
    </dsp:sp>
    <dsp:sp modelId="{2C9136E4-CA72-44F5-8429-574F5095102D}">
      <dsp:nvSpPr>
        <dsp:cNvPr id="0" name=""/>
        <dsp:cNvSpPr/>
      </dsp:nvSpPr>
      <dsp:spPr>
        <a:xfrm>
          <a:off x="811933" y="2841368"/>
          <a:ext cx="4883808" cy="1202117"/>
        </a:xfrm>
        <a:prstGeom prst="roundRect">
          <a:avLst>
            <a:gd name="adj" fmla="val 10000"/>
          </a:avLst>
        </a:prstGeom>
        <a:solidFill>
          <a:schemeClr val="accent2">
            <a:hueOff val="-1350615"/>
            <a:satOff val="-10333"/>
            <a:lumOff val="-1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If  the data is increased, it is difficult to organize and retrieve the accurate data when required.</a:t>
          </a:r>
          <a:endParaRPr lang="en-US" sz="1700" kern="1200"/>
        </a:p>
      </dsp:txBody>
      <dsp:txXfrm>
        <a:off x="847142" y="2876577"/>
        <a:ext cx="3629100" cy="1131699"/>
      </dsp:txXfrm>
    </dsp:sp>
    <dsp:sp modelId="{A47B6CB5-278A-42CA-A534-01E476866590}">
      <dsp:nvSpPr>
        <dsp:cNvPr id="0" name=""/>
        <dsp:cNvSpPr/>
      </dsp:nvSpPr>
      <dsp:spPr>
        <a:xfrm>
          <a:off x="1220952" y="4262052"/>
          <a:ext cx="4883808" cy="1202117"/>
        </a:xfrm>
        <a:prstGeom prst="roundRect">
          <a:avLst>
            <a:gd name="adj" fmla="val 10000"/>
          </a:avLst>
        </a:prstGeom>
        <a:solidFill>
          <a:schemeClr val="accent2">
            <a:hueOff val="-2025922"/>
            <a:satOff val="-15499"/>
            <a:lumOff val="-1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a:t>No accurate in system response.</a:t>
          </a:r>
          <a:endParaRPr lang="en-US" sz="1700" kern="1200"/>
        </a:p>
      </dsp:txBody>
      <dsp:txXfrm>
        <a:off x="1256161" y="4297261"/>
        <a:ext cx="3622995" cy="1131699"/>
      </dsp:txXfrm>
    </dsp:sp>
    <dsp:sp modelId="{013AA9AC-3D1F-48DA-8E68-F0E88292BD35}">
      <dsp:nvSpPr>
        <dsp:cNvPr id="0" name=""/>
        <dsp:cNvSpPr/>
      </dsp:nvSpPr>
      <dsp:spPr>
        <a:xfrm>
          <a:off x="4102432" y="920712"/>
          <a:ext cx="781376" cy="78137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278242" y="920712"/>
        <a:ext cx="429756" cy="587985"/>
      </dsp:txXfrm>
    </dsp:sp>
    <dsp:sp modelId="{E7649E4A-F928-45FE-8FA4-B686245A076D}">
      <dsp:nvSpPr>
        <dsp:cNvPr id="0" name=""/>
        <dsp:cNvSpPr/>
      </dsp:nvSpPr>
      <dsp:spPr>
        <a:xfrm>
          <a:off x="4511451" y="2341396"/>
          <a:ext cx="781376" cy="781376"/>
        </a:xfrm>
        <a:prstGeom prst="downArrow">
          <a:avLst>
            <a:gd name="adj1" fmla="val 55000"/>
            <a:gd name="adj2" fmla="val 45000"/>
          </a:avLst>
        </a:prstGeom>
        <a:solidFill>
          <a:schemeClr val="accent2">
            <a:tint val="40000"/>
            <a:alpha val="90000"/>
            <a:hueOff val="-1619014"/>
            <a:satOff val="-5377"/>
            <a:lumOff val="-493"/>
            <a:alphaOff val="0"/>
          </a:schemeClr>
        </a:solidFill>
        <a:ln w="12700" cap="flat" cmpd="sng" algn="ctr">
          <a:solidFill>
            <a:schemeClr val="accent2">
              <a:tint val="40000"/>
              <a:alpha val="90000"/>
              <a:hueOff val="-1619014"/>
              <a:satOff val="-5377"/>
              <a:lumOff val="-4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687261" y="2341396"/>
        <a:ext cx="429756" cy="587985"/>
      </dsp:txXfrm>
    </dsp:sp>
    <dsp:sp modelId="{21BF3B95-98EC-42CD-879C-2EB18391D230}">
      <dsp:nvSpPr>
        <dsp:cNvPr id="0" name=""/>
        <dsp:cNvSpPr/>
      </dsp:nvSpPr>
      <dsp:spPr>
        <a:xfrm>
          <a:off x="4914365" y="3762081"/>
          <a:ext cx="781376" cy="781376"/>
        </a:xfrm>
        <a:prstGeom prst="downArrow">
          <a:avLst>
            <a:gd name="adj1" fmla="val 55000"/>
            <a:gd name="adj2" fmla="val 45000"/>
          </a:avLst>
        </a:prstGeom>
        <a:solidFill>
          <a:schemeClr val="accent2">
            <a:tint val="40000"/>
            <a:alpha val="90000"/>
            <a:hueOff val="-3238028"/>
            <a:satOff val="-10753"/>
            <a:lumOff val="-987"/>
            <a:alphaOff val="0"/>
          </a:schemeClr>
        </a:solidFill>
        <a:ln w="12700" cap="flat" cmpd="sng" algn="ctr">
          <a:solidFill>
            <a:schemeClr val="accent2">
              <a:tint val="40000"/>
              <a:alpha val="90000"/>
              <a:hueOff val="-3238028"/>
              <a:satOff val="-10753"/>
              <a:lumOff val="-9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090175" y="3762081"/>
        <a:ext cx="429756" cy="5879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ADDBD-582C-486F-AF2A-3518107CFFB2}">
      <dsp:nvSpPr>
        <dsp:cNvPr id="0" name=""/>
        <dsp:cNvSpPr/>
      </dsp:nvSpPr>
      <dsp:spPr>
        <a:xfrm>
          <a:off x="1109058" y="549"/>
          <a:ext cx="2509896" cy="15059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 Global Search : These Procedure explains how to retrieve any offender record in the system where they are active or inactive . </a:t>
          </a:r>
          <a:endParaRPr lang="en-US" sz="1200" kern="1200"/>
        </a:p>
      </dsp:txBody>
      <dsp:txXfrm>
        <a:off x="1109058" y="549"/>
        <a:ext cx="2509896" cy="1505937"/>
      </dsp:txXfrm>
    </dsp:sp>
    <dsp:sp modelId="{302069F2-769A-44F7-ACAA-2A0E8FFD3458}">
      <dsp:nvSpPr>
        <dsp:cNvPr id="0" name=""/>
        <dsp:cNvSpPr/>
      </dsp:nvSpPr>
      <dsp:spPr>
        <a:xfrm>
          <a:off x="3869945" y="549"/>
          <a:ext cx="2509896" cy="15059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 Create offender : These create offender form is used to assign a unique ID number. These number will be theirs for life.</a:t>
          </a:r>
          <a:endParaRPr lang="en-US" sz="1200" kern="1200"/>
        </a:p>
      </dsp:txBody>
      <dsp:txXfrm>
        <a:off x="3869945" y="549"/>
        <a:ext cx="2509896" cy="1505937"/>
      </dsp:txXfrm>
    </dsp:sp>
    <dsp:sp modelId="{0A4B17FA-D0B7-44CA-B5F5-24788CCB6975}">
      <dsp:nvSpPr>
        <dsp:cNvPr id="0" name=""/>
        <dsp:cNvSpPr/>
      </dsp:nvSpPr>
      <dsp:spPr>
        <a:xfrm>
          <a:off x="6630831" y="549"/>
          <a:ext cx="2509896" cy="15059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 Bookings :These module includes the following and these module use to locate the bed in the jail and update the personal, educational/work, physical characters, Languages and alerts with address.</a:t>
          </a:r>
          <a:endParaRPr lang="en-US" sz="1200" kern="1200"/>
        </a:p>
      </dsp:txBody>
      <dsp:txXfrm>
        <a:off x="6630831" y="549"/>
        <a:ext cx="2509896" cy="1505937"/>
      </dsp:txXfrm>
    </dsp:sp>
    <dsp:sp modelId="{53C9348D-F9A0-4465-8570-FC3719A95346}">
      <dsp:nvSpPr>
        <dsp:cNvPr id="0" name=""/>
        <dsp:cNvSpPr/>
      </dsp:nvSpPr>
      <dsp:spPr>
        <a:xfrm>
          <a:off x="1109058" y="1757476"/>
          <a:ext cx="2509896" cy="15059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 Incident reporting: These module records the incident that occur at your facility. </a:t>
          </a:r>
          <a:endParaRPr lang="en-US" sz="1200" kern="1200"/>
        </a:p>
      </dsp:txBody>
      <dsp:txXfrm>
        <a:off x="1109058" y="1757476"/>
        <a:ext cx="2509896" cy="1505937"/>
      </dsp:txXfrm>
    </dsp:sp>
    <dsp:sp modelId="{5ED3B08A-BD33-428C-9A28-B4F1E8AD5BDA}">
      <dsp:nvSpPr>
        <dsp:cNvPr id="0" name=""/>
        <dsp:cNvSpPr/>
      </dsp:nvSpPr>
      <dsp:spPr>
        <a:xfrm>
          <a:off x="3869945" y="1757476"/>
          <a:ext cx="2509896" cy="150593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 Scheduling : These module explains about the scheduling the offenders to the court. </a:t>
          </a:r>
          <a:endParaRPr lang="en-US" sz="1200" kern="1200"/>
        </a:p>
      </dsp:txBody>
      <dsp:txXfrm>
        <a:off x="3869945" y="1757476"/>
        <a:ext cx="2509896" cy="1505937"/>
      </dsp:txXfrm>
    </dsp:sp>
    <dsp:sp modelId="{981A7D03-7B85-41A5-83AE-E3FC37BEBFB4}">
      <dsp:nvSpPr>
        <dsp:cNvPr id="0" name=""/>
        <dsp:cNvSpPr/>
      </dsp:nvSpPr>
      <dsp:spPr>
        <a:xfrm>
          <a:off x="6630831" y="1757476"/>
          <a:ext cx="2509896" cy="15059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t>● Legal Case management system : Court cases and hearing notifications with charges are managed here. </a:t>
          </a:r>
          <a:endParaRPr lang="en-US" sz="1200" kern="1200"/>
        </a:p>
      </dsp:txBody>
      <dsp:txXfrm>
        <a:off x="6630831" y="1757476"/>
        <a:ext cx="2509896" cy="15059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CDE7D-FBFD-4855-BF6D-E1B1E745ED21}">
      <dsp:nvSpPr>
        <dsp:cNvPr id="0" name=""/>
        <dsp:cNvSpPr/>
      </dsp:nvSpPr>
      <dsp:spPr>
        <a:xfrm>
          <a:off x="0" y="73880"/>
          <a:ext cx="6104761" cy="715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 These Procedure explains how to retrieve any</a:t>
          </a:r>
        </a:p>
      </dsp:txBody>
      <dsp:txXfrm>
        <a:off x="34906" y="108786"/>
        <a:ext cx="6034949" cy="645240"/>
      </dsp:txXfrm>
    </dsp:sp>
    <dsp:sp modelId="{3EABFBEB-8946-4B8D-B0A3-20B79CB0DCDE}">
      <dsp:nvSpPr>
        <dsp:cNvPr id="0" name=""/>
        <dsp:cNvSpPr/>
      </dsp:nvSpPr>
      <dsp:spPr>
        <a:xfrm>
          <a:off x="0" y="840772"/>
          <a:ext cx="6104761" cy="715052"/>
        </a:xfrm>
        <a:prstGeom prst="roundRect">
          <a:avLst/>
        </a:prstGeom>
        <a:solidFill>
          <a:schemeClr val="accent2">
            <a:hueOff val="-337654"/>
            <a:satOff val="-2583"/>
            <a:lumOff val="-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offender record in the system where they are  </a:t>
          </a:r>
        </a:p>
      </dsp:txBody>
      <dsp:txXfrm>
        <a:off x="34906" y="875678"/>
        <a:ext cx="6034949" cy="645240"/>
      </dsp:txXfrm>
    </dsp:sp>
    <dsp:sp modelId="{14E95521-387D-416A-81BA-FDF867472378}">
      <dsp:nvSpPr>
        <dsp:cNvPr id="0" name=""/>
        <dsp:cNvSpPr/>
      </dsp:nvSpPr>
      <dsp:spPr>
        <a:xfrm>
          <a:off x="0" y="1607665"/>
          <a:ext cx="6104761" cy="715052"/>
        </a:xfrm>
        <a:prstGeom prst="roundRect">
          <a:avLst/>
        </a:prstGeom>
        <a:solidFill>
          <a:schemeClr val="accent2">
            <a:hueOff val="-675307"/>
            <a:satOff val="-5166"/>
            <a:lumOff val="-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active or inactive .</a:t>
          </a:r>
        </a:p>
      </dsp:txBody>
      <dsp:txXfrm>
        <a:off x="34906" y="1642571"/>
        <a:ext cx="6034949" cy="645240"/>
      </dsp:txXfrm>
    </dsp:sp>
    <dsp:sp modelId="{47350D5E-7B98-41D3-A2E9-B3EBB4900C25}">
      <dsp:nvSpPr>
        <dsp:cNvPr id="0" name=""/>
        <dsp:cNvSpPr/>
      </dsp:nvSpPr>
      <dsp:spPr>
        <a:xfrm>
          <a:off x="0" y="2374558"/>
          <a:ext cx="6104761" cy="715052"/>
        </a:xfrm>
        <a:prstGeom prst="roundRect">
          <a:avLst/>
        </a:prstGeom>
        <a:solidFill>
          <a:schemeClr val="accent2">
            <a:hueOff val="-1012961"/>
            <a:satOff val="-7749"/>
            <a:lumOff val="-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  User need to fill up all required data to save the record.</a:t>
          </a:r>
        </a:p>
      </dsp:txBody>
      <dsp:txXfrm>
        <a:off x="34906" y="2409464"/>
        <a:ext cx="6034949" cy="645240"/>
      </dsp:txXfrm>
    </dsp:sp>
    <dsp:sp modelId="{E1AAECD2-DABB-42DC-A4CA-197244DC0474}">
      <dsp:nvSpPr>
        <dsp:cNvPr id="0" name=""/>
        <dsp:cNvSpPr/>
      </dsp:nvSpPr>
      <dsp:spPr>
        <a:xfrm>
          <a:off x="0" y="3141451"/>
          <a:ext cx="6104761" cy="715052"/>
        </a:xfrm>
        <a:prstGeom prst="roundRect">
          <a:avLst/>
        </a:prstGeom>
        <a:solidFill>
          <a:schemeClr val="accent2">
            <a:hueOff val="-1350615"/>
            <a:satOff val="-10333"/>
            <a:lumOff val="-1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  Last Name, First Name, Gender, DOB and ID are mandatory fields here.</a:t>
          </a:r>
        </a:p>
      </dsp:txBody>
      <dsp:txXfrm>
        <a:off x="34906" y="3176357"/>
        <a:ext cx="6034949" cy="645240"/>
      </dsp:txXfrm>
    </dsp:sp>
    <dsp:sp modelId="{C35AB85A-422C-42EA-8DD1-65EBDA52C595}">
      <dsp:nvSpPr>
        <dsp:cNvPr id="0" name=""/>
        <dsp:cNvSpPr/>
      </dsp:nvSpPr>
      <dsp:spPr>
        <a:xfrm>
          <a:off x="0" y="3908344"/>
          <a:ext cx="6104761" cy="715052"/>
        </a:xfrm>
        <a:prstGeom prst="roundRect">
          <a:avLst/>
        </a:prstGeom>
        <a:solidFill>
          <a:schemeClr val="accent2">
            <a:hueOff val="-1688268"/>
            <a:satOff val="-12916"/>
            <a:lumOff val="-1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  While Saving if user miss any entry. It display System Validation.</a:t>
          </a:r>
        </a:p>
      </dsp:txBody>
      <dsp:txXfrm>
        <a:off x="34906" y="3943250"/>
        <a:ext cx="6034949" cy="645240"/>
      </dsp:txXfrm>
    </dsp:sp>
    <dsp:sp modelId="{87BC264C-2ADE-45C8-BA4F-7EAD14D89A75}">
      <dsp:nvSpPr>
        <dsp:cNvPr id="0" name=""/>
        <dsp:cNvSpPr/>
      </dsp:nvSpPr>
      <dsp:spPr>
        <a:xfrm>
          <a:off x="0" y="4675237"/>
          <a:ext cx="6104761" cy="715052"/>
        </a:xfrm>
        <a:prstGeom prst="roundRect">
          <a:avLst/>
        </a:prstGeom>
        <a:solidFill>
          <a:schemeClr val="accent2">
            <a:hueOff val="-2025922"/>
            <a:satOff val="-15499"/>
            <a:lumOff val="-1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Example : Please Enter The Last Name.</a:t>
          </a:r>
        </a:p>
      </dsp:txBody>
      <dsp:txXfrm>
        <a:off x="34906" y="4710143"/>
        <a:ext cx="6034949" cy="6452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D5ED4-76C3-4B1F-BDF8-34CCBF93C21D}">
      <dsp:nvSpPr>
        <dsp:cNvPr id="0" name=""/>
        <dsp:cNvSpPr/>
      </dsp:nvSpPr>
      <dsp:spPr>
        <a:xfrm>
          <a:off x="320295" y="0"/>
          <a:ext cx="5464170" cy="546417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B129C-8EB7-4626-89A4-A58389ECC342}">
      <dsp:nvSpPr>
        <dsp:cNvPr id="0" name=""/>
        <dsp:cNvSpPr/>
      </dsp:nvSpPr>
      <dsp:spPr>
        <a:xfrm>
          <a:off x="839391" y="519096"/>
          <a:ext cx="2131026" cy="213102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 In this offender management system, we usually collect and maintain the data of the offenders arrested in various crimes. </a:t>
          </a:r>
        </a:p>
      </dsp:txBody>
      <dsp:txXfrm>
        <a:off x="943419" y="623124"/>
        <a:ext cx="1922970" cy="1922970"/>
      </dsp:txXfrm>
    </dsp:sp>
    <dsp:sp modelId="{604AA141-3879-4C15-82AF-159DEE88C45C}">
      <dsp:nvSpPr>
        <dsp:cNvPr id="0" name=""/>
        <dsp:cNvSpPr/>
      </dsp:nvSpPr>
      <dsp:spPr>
        <a:xfrm>
          <a:off x="3134343" y="519096"/>
          <a:ext cx="2131026" cy="213102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 We maintain a database with respect to locations and the offender age and imprisonment. </a:t>
          </a:r>
        </a:p>
      </dsp:txBody>
      <dsp:txXfrm>
        <a:off x="3238371" y="623124"/>
        <a:ext cx="1922970" cy="1922970"/>
      </dsp:txXfrm>
    </dsp:sp>
    <dsp:sp modelId="{06F0A9A9-F457-47DD-85FD-A21BAE59E73D}">
      <dsp:nvSpPr>
        <dsp:cNvPr id="0" name=""/>
        <dsp:cNvSpPr/>
      </dsp:nvSpPr>
      <dsp:spPr>
        <a:xfrm>
          <a:off x="839391" y="2814047"/>
          <a:ext cx="2131026" cy="213102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 This system also holds a database to maintain the schedules of offenders for their medical checkups, counselling sessions, court sessions or family meetings.</a:t>
          </a:r>
        </a:p>
      </dsp:txBody>
      <dsp:txXfrm>
        <a:off x="943419" y="2918075"/>
        <a:ext cx="1922970" cy="1922970"/>
      </dsp:txXfrm>
    </dsp:sp>
    <dsp:sp modelId="{477F5A73-432D-4040-A16C-D3894F053E8A}">
      <dsp:nvSpPr>
        <dsp:cNvPr id="0" name=""/>
        <dsp:cNvSpPr/>
      </dsp:nvSpPr>
      <dsp:spPr>
        <a:xfrm>
          <a:off x="3134343" y="2814047"/>
          <a:ext cx="2131026" cy="213102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 For each offender a unique ID is provided that helps in retrieving their respective data</a:t>
          </a:r>
        </a:p>
      </dsp:txBody>
      <dsp:txXfrm>
        <a:off x="3238371" y="2918075"/>
        <a:ext cx="1922970" cy="19229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E139B-AEB5-4B08-95AA-2B5D1DCF585E}">
      <dsp:nvSpPr>
        <dsp:cNvPr id="0" name=""/>
        <dsp:cNvSpPr/>
      </dsp:nvSpPr>
      <dsp:spPr>
        <a:xfrm>
          <a:off x="0" y="0"/>
          <a:ext cx="5189046" cy="2458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In this system, staff member is the owner/administrator who adds the data of each offender and updates all available record statuses  for system record.</a:t>
          </a:r>
        </a:p>
      </dsp:txBody>
      <dsp:txXfrm>
        <a:off x="72018" y="72018"/>
        <a:ext cx="2647606" cy="2314840"/>
      </dsp:txXfrm>
    </dsp:sp>
    <dsp:sp modelId="{C177E428-1984-48D5-937F-ED0F043BCE1B}">
      <dsp:nvSpPr>
        <dsp:cNvPr id="0" name=""/>
        <dsp:cNvSpPr/>
      </dsp:nvSpPr>
      <dsp:spPr>
        <a:xfrm>
          <a:off x="915714" y="3005293"/>
          <a:ext cx="5189046" cy="24588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 Staff member adds all the schedules of each offender. </a:t>
          </a:r>
        </a:p>
      </dsp:txBody>
      <dsp:txXfrm>
        <a:off x="987732" y="3077311"/>
        <a:ext cx="2531026" cy="2314840"/>
      </dsp:txXfrm>
    </dsp:sp>
    <dsp:sp modelId="{B046DC8B-456B-4432-88DA-11F27FEC0C33}">
      <dsp:nvSpPr>
        <dsp:cNvPr id="0" name=""/>
        <dsp:cNvSpPr/>
      </dsp:nvSpPr>
      <dsp:spPr>
        <a:xfrm>
          <a:off x="3590777" y="1932950"/>
          <a:ext cx="1598269" cy="159826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950388" y="1932950"/>
        <a:ext cx="879047" cy="12026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9/4/2024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522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9/4/2024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386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9/4/2024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99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9/4/2024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106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9/4/2024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857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9/4/2024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921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9/4/2024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105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9/4/2024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238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9/4/2024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621433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9/4/2024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82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9/4/2024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846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9/4/2024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19695444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1" r:id="rId6"/>
    <p:sldLayoutId id="2147483697" r:id="rId7"/>
    <p:sldLayoutId id="2147483698" r:id="rId8"/>
    <p:sldLayoutId id="2147483699" r:id="rId9"/>
    <p:sldLayoutId id="2147483700" r:id="rId10"/>
    <p:sldLayoutId id="2147483702"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33" name="Oval 32">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B4E2786-93EB-1195-5234-EF5268301388}"/>
              </a:ext>
            </a:extLst>
          </p:cNvPr>
          <p:cNvSpPr>
            <a:spLocks noGrp="1"/>
          </p:cNvSpPr>
          <p:nvPr>
            <p:ph type="ctrTitle"/>
          </p:nvPr>
        </p:nvSpPr>
        <p:spPr>
          <a:xfrm>
            <a:off x="7486648" y="768334"/>
            <a:ext cx="4025901" cy="2866405"/>
          </a:xfrm>
        </p:spPr>
        <p:txBody>
          <a:bodyPr>
            <a:normAutofit/>
          </a:bodyPr>
          <a:lstStyle/>
          <a:p>
            <a:pPr>
              <a:lnSpc>
                <a:spcPct val="90000"/>
              </a:lnSpc>
            </a:pPr>
            <a:br>
              <a:rPr lang="en-US" sz="4600"/>
            </a:br>
            <a:r>
              <a:rPr lang="en-US" sz="4600"/>
              <a:t>Offender Management System </a:t>
            </a:r>
          </a:p>
        </p:txBody>
      </p:sp>
      <p:sp>
        <p:nvSpPr>
          <p:cNvPr id="3" name="Subtitle 2">
            <a:extLst>
              <a:ext uri="{FF2B5EF4-FFF2-40B4-BE49-F238E27FC236}">
                <a16:creationId xmlns:a16="http://schemas.microsoft.com/office/drawing/2014/main" id="{487C51E2-38B0-97B3-9EC7-07D243F74128}"/>
              </a:ext>
            </a:extLst>
          </p:cNvPr>
          <p:cNvSpPr>
            <a:spLocks noGrp="1"/>
          </p:cNvSpPr>
          <p:nvPr>
            <p:ph type="subTitle" idx="1"/>
          </p:nvPr>
        </p:nvSpPr>
        <p:spPr>
          <a:xfrm>
            <a:off x="7486650" y="4283239"/>
            <a:ext cx="4025900" cy="1475177"/>
          </a:xfrm>
        </p:spPr>
        <p:txBody>
          <a:bodyPr>
            <a:normAutofit/>
          </a:bodyPr>
          <a:lstStyle/>
          <a:p>
            <a:pPr>
              <a:lnSpc>
                <a:spcPct val="90000"/>
              </a:lnSpc>
            </a:pPr>
            <a:r>
              <a:rPr lang="en-US" sz="1300"/>
              <a:t>By:</a:t>
            </a:r>
          </a:p>
          <a:p>
            <a:pPr>
              <a:lnSpc>
                <a:spcPct val="90000"/>
              </a:lnSpc>
            </a:pPr>
            <a:r>
              <a:rPr lang="en-US" sz="1300"/>
              <a:t>Mohan Krishna Alli</a:t>
            </a:r>
          </a:p>
          <a:p>
            <a:pPr>
              <a:lnSpc>
                <a:spcPct val="90000"/>
              </a:lnSpc>
            </a:pPr>
            <a:r>
              <a:rPr lang="en-US" sz="1300" err="1"/>
              <a:t>Jagruthi</a:t>
            </a:r>
            <a:r>
              <a:rPr lang="en-US" sz="1300"/>
              <a:t> Kesha</a:t>
            </a:r>
          </a:p>
          <a:p>
            <a:pPr>
              <a:lnSpc>
                <a:spcPct val="90000"/>
              </a:lnSpc>
            </a:pPr>
            <a:r>
              <a:rPr lang="en-US" sz="1300"/>
              <a:t>Rahul Reddy </a:t>
            </a:r>
            <a:r>
              <a:rPr lang="en-US" sz="1300" err="1"/>
              <a:t>Kommidir</a:t>
            </a:r>
            <a:endParaRPr lang="en-US" sz="1300"/>
          </a:p>
          <a:p>
            <a:pPr>
              <a:lnSpc>
                <a:spcPct val="90000"/>
              </a:lnSpc>
            </a:pPr>
            <a:r>
              <a:rPr lang="en-US" sz="1300"/>
              <a:t>Anoosh Koneru</a:t>
            </a:r>
          </a:p>
        </p:txBody>
      </p:sp>
      <p:pic>
        <p:nvPicPr>
          <p:cNvPr id="5" name="Picture 4">
            <a:extLst>
              <a:ext uri="{FF2B5EF4-FFF2-40B4-BE49-F238E27FC236}">
                <a16:creationId xmlns:a16="http://schemas.microsoft.com/office/drawing/2014/main" id="{2231B856-7221-D268-8937-F496ACDC3211}"/>
              </a:ext>
            </a:extLst>
          </p:cNvPr>
          <p:cNvPicPr>
            <a:picLocks noChangeAspect="1"/>
          </p:cNvPicPr>
          <p:nvPr/>
        </p:nvPicPr>
        <p:blipFill>
          <a:blip r:embed="rId2"/>
          <a:stretch>
            <a:fillRect/>
          </a:stretch>
        </p:blipFill>
        <p:spPr>
          <a:xfrm>
            <a:off x="651489" y="974319"/>
            <a:ext cx="6150394" cy="4900711"/>
          </a:xfrm>
          <a:prstGeom prst="rect">
            <a:avLst/>
          </a:prstGeom>
        </p:spPr>
      </p:pic>
      <p:cxnSp>
        <p:nvCxnSpPr>
          <p:cNvPr id="41" name="Straight Connector 4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319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2E16-D5E7-A407-75DD-3C88BBC71548}"/>
              </a:ext>
            </a:extLst>
          </p:cNvPr>
          <p:cNvSpPr>
            <a:spLocks noGrp="1"/>
          </p:cNvSpPr>
          <p:nvPr>
            <p:ph type="title"/>
          </p:nvPr>
        </p:nvSpPr>
        <p:spPr>
          <a:xfrm>
            <a:off x="565150" y="250166"/>
            <a:ext cx="2566239" cy="698740"/>
          </a:xfrm>
        </p:spPr>
        <p:txBody>
          <a:bodyPr>
            <a:normAutofit fontScale="90000"/>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Registration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6" name="Content Placeholder 5">
            <a:extLst>
              <a:ext uri="{FF2B5EF4-FFF2-40B4-BE49-F238E27FC236}">
                <a16:creationId xmlns:a16="http://schemas.microsoft.com/office/drawing/2014/main" id="{55263D3E-CCE8-2331-8098-903FD64CA02A}"/>
              </a:ext>
            </a:extLst>
          </p:cNvPr>
          <p:cNvPicPr>
            <a:picLocks noGrp="1" noChangeAspect="1"/>
          </p:cNvPicPr>
          <p:nvPr>
            <p:ph idx="1"/>
          </p:nvPr>
        </p:nvPicPr>
        <p:blipFill>
          <a:blip r:embed="rId2"/>
          <a:stretch>
            <a:fillRect/>
          </a:stretch>
        </p:blipFill>
        <p:spPr>
          <a:xfrm>
            <a:off x="2" y="905774"/>
            <a:ext cx="6095998" cy="361446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8B7DB11-5B1E-667A-8B09-DE4A925201D5}"/>
              </a:ext>
            </a:extLst>
          </p:cNvPr>
          <p:cNvPicPr>
            <a:picLocks noChangeAspect="1"/>
          </p:cNvPicPr>
          <p:nvPr/>
        </p:nvPicPr>
        <p:blipFill>
          <a:blip r:embed="rId3"/>
          <a:stretch>
            <a:fillRect/>
          </a:stretch>
        </p:blipFill>
        <p:spPr>
          <a:xfrm>
            <a:off x="6095999" y="3088257"/>
            <a:ext cx="6095999" cy="3812875"/>
          </a:xfrm>
          <a:prstGeom prst="rect">
            <a:avLst/>
          </a:prstGeom>
        </p:spPr>
      </p:pic>
    </p:spTree>
    <p:extLst>
      <p:ext uri="{BB962C8B-B14F-4D97-AF65-F5344CB8AC3E}">
        <p14:creationId xmlns:p14="http://schemas.microsoft.com/office/powerpoint/2010/main" val="354756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D17BD-B9BF-DE9A-41C6-7512D66CF2A8}"/>
              </a:ext>
            </a:extLst>
          </p:cNvPr>
          <p:cNvSpPr>
            <a:spLocks noGrp="1"/>
          </p:cNvSpPr>
          <p:nvPr>
            <p:ph type="title"/>
          </p:nvPr>
        </p:nvSpPr>
        <p:spPr>
          <a:xfrm>
            <a:off x="565150" y="155276"/>
            <a:ext cx="2272941" cy="862641"/>
          </a:xfrm>
        </p:spPr>
        <p:txBody>
          <a:bodyPr/>
          <a:lstStyle/>
          <a:p>
            <a:r>
              <a:rPr lang="en-US" dirty="0"/>
              <a:t>Reports</a:t>
            </a:r>
          </a:p>
        </p:txBody>
      </p:sp>
      <p:pic>
        <p:nvPicPr>
          <p:cNvPr id="3" name="Picture 2">
            <a:extLst>
              <a:ext uri="{FF2B5EF4-FFF2-40B4-BE49-F238E27FC236}">
                <a16:creationId xmlns:a16="http://schemas.microsoft.com/office/drawing/2014/main" id="{8F46ACD0-4438-1B51-FC2E-AACA8A720EDD}"/>
              </a:ext>
            </a:extLst>
          </p:cNvPr>
          <p:cNvPicPr>
            <a:picLocks noChangeAspect="1"/>
          </p:cNvPicPr>
          <p:nvPr/>
        </p:nvPicPr>
        <p:blipFill>
          <a:blip r:embed="rId2"/>
          <a:stretch>
            <a:fillRect/>
          </a:stretch>
        </p:blipFill>
        <p:spPr>
          <a:xfrm>
            <a:off x="2396035" y="909572"/>
            <a:ext cx="8556445" cy="4813001"/>
          </a:xfrm>
          <a:prstGeom prst="rect">
            <a:avLst/>
          </a:prstGeom>
        </p:spPr>
      </p:pic>
    </p:spTree>
    <p:extLst>
      <p:ext uri="{BB962C8B-B14F-4D97-AF65-F5344CB8AC3E}">
        <p14:creationId xmlns:p14="http://schemas.microsoft.com/office/powerpoint/2010/main" val="2742771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1" name="Oval 10">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5" name="Straight Connector 24">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587105-8302-8265-B086-B7D4D6948BC4}"/>
              </a:ext>
            </a:extLst>
          </p:cNvPr>
          <p:cNvSpPr>
            <a:spLocks noGrp="1"/>
          </p:cNvSpPr>
          <p:nvPr>
            <p:ph type="title"/>
          </p:nvPr>
        </p:nvSpPr>
        <p:spPr>
          <a:xfrm>
            <a:off x="565151" y="770889"/>
            <a:ext cx="4133560" cy="3395469"/>
          </a:xfrm>
        </p:spPr>
        <p:txBody>
          <a:bodyPr vert="horz" lIns="91440" tIns="45720" rIns="91440" bIns="45720" rtlCol="0" anchor="t">
            <a:normAutofit/>
          </a:bodyPr>
          <a:lstStyle/>
          <a:p>
            <a:r>
              <a:rPr lang="en-US" dirty="0"/>
              <a:t>Create Offender</a:t>
            </a:r>
          </a:p>
        </p:txBody>
      </p:sp>
      <p:cxnSp>
        <p:nvCxnSpPr>
          <p:cNvPr id="29" name="Straight Connector 28">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TextBox 3">
            <a:extLst>
              <a:ext uri="{FF2B5EF4-FFF2-40B4-BE49-F238E27FC236}">
                <a16:creationId xmlns:a16="http://schemas.microsoft.com/office/drawing/2014/main" id="{619C535F-2EE9-3A1E-7966-9B6598FF04F1}"/>
              </a:ext>
            </a:extLst>
          </p:cNvPr>
          <p:cNvGraphicFramePr/>
          <p:nvPr>
            <p:extLst>
              <p:ext uri="{D42A27DB-BD31-4B8C-83A1-F6EECF244321}">
                <p14:modId xmlns:p14="http://schemas.microsoft.com/office/powerpoint/2010/main" val="949599778"/>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642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122D-A557-088A-BC23-4A367F1D0890}"/>
              </a:ext>
            </a:extLst>
          </p:cNvPr>
          <p:cNvSpPr>
            <a:spLocks noGrp="1"/>
          </p:cNvSpPr>
          <p:nvPr>
            <p:ph type="title"/>
          </p:nvPr>
        </p:nvSpPr>
        <p:spPr>
          <a:xfrm>
            <a:off x="565151" y="284672"/>
            <a:ext cx="3722178" cy="1000664"/>
          </a:xfrm>
        </p:spPr>
        <p:txBody>
          <a:bodyPr/>
          <a:lstStyle/>
          <a:p>
            <a:r>
              <a:rPr lang="en-US" dirty="0"/>
              <a:t>Add Offender</a:t>
            </a:r>
          </a:p>
        </p:txBody>
      </p:sp>
      <p:pic>
        <p:nvPicPr>
          <p:cNvPr id="4" name="Content Placeholder 3" descr="Graphical user interface, application&#10;&#10;Description automatically generated">
            <a:extLst>
              <a:ext uri="{FF2B5EF4-FFF2-40B4-BE49-F238E27FC236}">
                <a16:creationId xmlns:a16="http://schemas.microsoft.com/office/drawing/2014/main" id="{2B33C06D-AC00-1AB9-4433-51C5866F9B0D}"/>
              </a:ext>
            </a:extLst>
          </p:cNvPr>
          <p:cNvPicPr>
            <a:picLocks noGrp="1" noChangeAspect="1"/>
          </p:cNvPicPr>
          <p:nvPr>
            <p:ph idx="1"/>
          </p:nvPr>
        </p:nvPicPr>
        <p:blipFill>
          <a:blip r:embed="rId2"/>
          <a:stretch>
            <a:fillRect/>
          </a:stretch>
        </p:blipFill>
        <p:spPr>
          <a:xfrm>
            <a:off x="0" y="983412"/>
            <a:ext cx="6095998" cy="354545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2DB2BCDD-E901-6DA8-FADF-F629BEBDE142}"/>
              </a:ext>
            </a:extLst>
          </p:cNvPr>
          <p:cNvPicPr>
            <a:picLocks noChangeAspect="1"/>
          </p:cNvPicPr>
          <p:nvPr/>
        </p:nvPicPr>
        <p:blipFill>
          <a:blip r:embed="rId3"/>
          <a:stretch>
            <a:fillRect/>
          </a:stretch>
        </p:blipFill>
        <p:spPr>
          <a:xfrm>
            <a:off x="6095998" y="2777707"/>
            <a:ext cx="6096002" cy="4123426"/>
          </a:xfrm>
          <a:prstGeom prst="rect">
            <a:avLst/>
          </a:prstGeom>
        </p:spPr>
      </p:pic>
    </p:spTree>
    <p:extLst>
      <p:ext uri="{BB962C8B-B14F-4D97-AF65-F5344CB8AC3E}">
        <p14:creationId xmlns:p14="http://schemas.microsoft.com/office/powerpoint/2010/main" val="373297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 Teams&#10;&#10;Description automatically generated">
            <a:extLst>
              <a:ext uri="{FF2B5EF4-FFF2-40B4-BE49-F238E27FC236}">
                <a16:creationId xmlns:a16="http://schemas.microsoft.com/office/drawing/2014/main" id="{FC8E8E69-92B1-C8B7-9533-C44A221A8317}"/>
              </a:ext>
            </a:extLst>
          </p:cNvPr>
          <p:cNvPicPr>
            <a:picLocks noChangeAspect="1"/>
          </p:cNvPicPr>
          <p:nvPr/>
        </p:nvPicPr>
        <p:blipFill>
          <a:blip r:embed="rId2"/>
          <a:stretch>
            <a:fillRect/>
          </a:stretch>
        </p:blipFill>
        <p:spPr>
          <a:xfrm>
            <a:off x="0" y="0"/>
            <a:ext cx="6096000" cy="3429000"/>
          </a:xfrm>
          <a:prstGeom prst="rect">
            <a:avLst/>
          </a:prstGeom>
        </p:spPr>
      </p:pic>
      <p:pic>
        <p:nvPicPr>
          <p:cNvPr id="3" name="Picture 2" descr="Graphical user interface, application, website&#10;&#10;Description automatically generated">
            <a:extLst>
              <a:ext uri="{FF2B5EF4-FFF2-40B4-BE49-F238E27FC236}">
                <a16:creationId xmlns:a16="http://schemas.microsoft.com/office/drawing/2014/main" id="{8D4A34AF-9CBA-88B3-7BCA-8B5E3E42DCDD}"/>
              </a:ext>
            </a:extLst>
          </p:cNvPr>
          <p:cNvPicPr>
            <a:picLocks noChangeAspect="1"/>
          </p:cNvPicPr>
          <p:nvPr/>
        </p:nvPicPr>
        <p:blipFill>
          <a:blip r:embed="rId3"/>
          <a:stretch>
            <a:fillRect/>
          </a:stretch>
        </p:blipFill>
        <p:spPr>
          <a:xfrm>
            <a:off x="6096000" y="0"/>
            <a:ext cx="6096000" cy="34290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4D54DD4-1F2C-78C5-4C63-E3F5306949C6}"/>
              </a:ext>
            </a:extLst>
          </p:cNvPr>
          <p:cNvPicPr>
            <a:picLocks noChangeAspect="1"/>
          </p:cNvPicPr>
          <p:nvPr/>
        </p:nvPicPr>
        <p:blipFill>
          <a:blip r:embed="rId4"/>
          <a:stretch>
            <a:fillRect/>
          </a:stretch>
        </p:blipFill>
        <p:spPr>
          <a:xfrm>
            <a:off x="0" y="3429000"/>
            <a:ext cx="6096000" cy="34290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2258254-92A1-0F87-59F3-7F20E88379E4}"/>
              </a:ext>
            </a:extLst>
          </p:cNvPr>
          <p:cNvPicPr>
            <a:picLocks noChangeAspect="1"/>
          </p:cNvPicPr>
          <p:nvPr/>
        </p:nvPicPr>
        <p:blipFill>
          <a:blip r:embed="rId5"/>
          <a:stretch>
            <a:fillRect/>
          </a:stretch>
        </p:blipFill>
        <p:spPr>
          <a:xfrm>
            <a:off x="6095998" y="3428998"/>
            <a:ext cx="6096002" cy="3429001"/>
          </a:xfrm>
          <a:prstGeom prst="rect">
            <a:avLst/>
          </a:prstGeom>
        </p:spPr>
      </p:pic>
    </p:spTree>
    <p:extLst>
      <p:ext uri="{BB962C8B-B14F-4D97-AF65-F5344CB8AC3E}">
        <p14:creationId xmlns:p14="http://schemas.microsoft.com/office/powerpoint/2010/main" val="3488492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46CF5CE9-A91A-15A1-65B2-E1AFBBCB3112}"/>
              </a:ext>
            </a:extLst>
          </p:cNvPr>
          <p:cNvPicPr>
            <a:picLocks noChangeAspect="1"/>
          </p:cNvPicPr>
          <p:nvPr/>
        </p:nvPicPr>
        <p:blipFill>
          <a:blip r:embed="rId2"/>
          <a:stretch>
            <a:fillRect/>
          </a:stretch>
        </p:blipFill>
        <p:spPr>
          <a:xfrm>
            <a:off x="1" y="2"/>
            <a:ext cx="6096000" cy="3429000"/>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2490F904-7529-2963-ABB0-C37DC439B03F}"/>
              </a:ext>
            </a:extLst>
          </p:cNvPr>
          <p:cNvPicPr>
            <a:picLocks noChangeAspect="1"/>
          </p:cNvPicPr>
          <p:nvPr/>
        </p:nvPicPr>
        <p:blipFill>
          <a:blip r:embed="rId3"/>
          <a:stretch>
            <a:fillRect/>
          </a:stretch>
        </p:blipFill>
        <p:spPr>
          <a:xfrm>
            <a:off x="6096000" y="0"/>
            <a:ext cx="6096000" cy="34290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BED0A4FF-8094-16F3-31D9-7826B624373D}"/>
              </a:ext>
            </a:extLst>
          </p:cNvPr>
          <p:cNvPicPr>
            <a:picLocks noChangeAspect="1"/>
          </p:cNvPicPr>
          <p:nvPr/>
        </p:nvPicPr>
        <p:blipFill>
          <a:blip r:embed="rId4"/>
          <a:stretch>
            <a:fillRect/>
          </a:stretch>
        </p:blipFill>
        <p:spPr>
          <a:xfrm>
            <a:off x="0" y="3429000"/>
            <a:ext cx="6095999" cy="3428999"/>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26DE256-DF52-2EA3-EB7A-5EB6FF89B04D}"/>
              </a:ext>
            </a:extLst>
          </p:cNvPr>
          <p:cNvPicPr>
            <a:picLocks noChangeAspect="1"/>
          </p:cNvPicPr>
          <p:nvPr/>
        </p:nvPicPr>
        <p:blipFill>
          <a:blip r:embed="rId5"/>
          <a:stretch>
            <a:fillRect/>
          </a:stretch>
        </p:blipFill>
        <p:spPr>
          <a:xfrm>
            <a:off x="6095998" y="3428998"/>
            <a:ext cx="6096001" cy="3429001"/>
          </a:xfrm>
          <a:prstGeom prst="rect">
            <a:avLst/>
          </a:prstGeom>
        </p:spPr>
      </p:pic>
    </p:spTree>
    <p:extLst>
      <p:ext uri="{BB962C8B-B14F-4D97-AF65-F5344CB8AC3E}">
        <p14:creationId xmlns:p14="http://schemas.microsoft.com/office/powerpoint/2010/main" val="49399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689477FE-7353-C2E3-FCD1-10D6182CE6CE}"/>
              </a:ext>
            </a:extLst>
          </p:cNvPr>
          <p:cNvPicPr>
            <a:picLocks noChangeAspect="1"/>
          </p:cNvPicPr>
          <p:nvPr/>
        </p:nvPicPr>
        <p:blipFill>
          <a:blip r:embed="rId2"/>
          <a:stretch>
            <a:fillRect/>
          </a:stretch>
        </p:blipFill>
        <p:spPr>
          <a:xfrm>
            <a:off x="0" y="-77637"/>
            <a:ext cx="6234024" cy="350663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5038D9A-8CEA-7E14-2D92-C5BC5A54229B}"/>
              </a:ext>
            </a:extLst>
          </p:cNvPr>
          <p:cNvPicPr>
            <a:picLocks noChangeAspect="1"/>
          </p:cNvPicPr>
          <p:nvPr/>
        </p:nvPicPr>
        <p:blipFill>
          <a:blip r:embed="rId3"/>
          <a:stretch>
            <a:fillRect/>
          </a:stretch>
        </p:blipFill>
        <p:spPr>
          <a:xfrm>
            <a:off x="6096000" y="3429000"/>
            <a:ext cx="6096000" cy="3429000"/>
          </a:xfrm>
          <a:prstGeom prst="rect">
            <a:avLst/>
          </a:prstGeom>
        </p:spPr>
      </p:pic>
    </p:spTree>
    <p:extLst>
      <p:ext uri="{BB962C8B-B14F-4D97-AF65-F5344CB8AC3E}">
        <p14:creationId xmlns:p14="http://schemas.microsoft.com/office/powerpoint/2010/main" val="3487128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12074849-6D1B-6E5F-36CE-BB4539C9F8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80999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10">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38" name="Oval 11">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4">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5">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6">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6" name="Straight Connector 25">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6EAC4-18C0-4ADE-B668-6C585AED798D}"/>
              </a:ext>
            </a:extLst>
          </p:cNvPr>
          <p:cNvSpPr>
            <a:spLocks noGrp="1"/>
          </p:cNvSpPr>
          <p:nvPr>
            <p:ph type="title"/>
          </p:nvPr>
        </p:nvSpPr>
        <p:spPr>
          <a:xfrm>
            <a:off x="565150" y="770890"/>
            <a:ext cx="6400999" cy="1268984"/>
          </a:xfrm>
        </p:spPr>
        <p:txBody>
          <a:bodyPr vert="horz" lIns="91440" tIns="45720" rIns="91440" bIns="45720" rtlCol="0" anchor="t">
            <a:normAutofit/>
          </a:bodyPr>
          <a:lstStyle/>
          <a:p>
            <a:pPr>
              <a:lnSpc>
                <a:spcPct val="90000"/>
              </a:lnSpc>
            </a:pPr>
            <a:r>
              <a:rPr lang="en-US" dirty="0"/>
              <a:t>Forms in Incident Reporting Module</a:t>
            </a:r>
            <a:endParaRPr lang="en-US"/>
          </a:p>
        </p:txBody>
      </p:sp>
      <p:sp>
        <p:nvSpPr>
          <p:cNvPr id="4" name="TextBox 3">
            <a:extLst>
              <a:ext uri="{FF2B5EF4-FFF2-40B4-BE49-F238E27FC236}">
                <a16:creationId xmlns:a16="http://schemas.microsoft.com/office/drawing/2014/main" id="{FD0086D2-20C1-20B8-2FA5-2EF5636EDD34}"/>
              </a:ext>
            </a:extLst>
          </p:cNvPr>
          <p:cNvSpPr txBox="1"/>
          <p:nvPr/>
        </p:nvSpPr>
        <p:spPr>
          <a:xfrm>
            <a:off x="565150" y="2160016"/>
            <a:ext cx="6400999" cy="3601212"/>
          </a:xfrm>
          <a:prstGeom prst="rect">
            <a:avLst/>
          </a:prstGeom>
        </p:spPr>
        <p:txBody>
          <a:bodyPr vert="horz" lIns="91440" tIns="45720" rIns="91440" bIns="45720" rtlCol="0">
            <a:normAutofit/>
          </a:bodyPr>
          <a:lstStyle/>
          <a:p>
            <a:pPr indent="-228600">
              <a:spcBef>
                <a:spcPts val="900"/>
              </a:spcBef>
              <a:buFont typeface="Arial" panose="020B0604020202020204" pitchFamily="34" charset="0"/>
              <a:buChar char="•"/>
            </a:pPr>
            <a:r>
              <a:rPr lang="en-US" dirty="0"/>
              <a:t>● Incident detail recording: These form is used to record the details of incidents occur at and record the information about damages resulting from incident, or any officer involved in the incident, In situations where there is offender involvement </a:t>
            </a:r>
            <a:endParaRPr lang="en-US"/>
          </a:p>
          <a:p>
            <a:pPr indent="-228600">
              <a:spcBef>
                <a:spcPts val="900"/>
              </a:spcBef>
              <a:buFont typeface="Arial" panose="020B0604020202020204" pitchFamily="34" charset="0"/>
              <a:buChar char="•"/>
            </a:pPr>
            <a:endParaRPr lang="en-US"/>
          </a:p>
          <a:p>
            <a:pPr indent="-228600">
              <a:spcBef>
                <a:spcPts val="900"/>
              </a:spcBef>
              <a:buFont typeface="Arial" panose="020B0604020202020204" pitchFamily="34" charset="0"/>
              <a:buChar char="•"/>
            </a:pPr>
            <a:r>
              <a:rPr lang="en-US" dirty="0"/>
              <a:t>● Incident Logs : These form used to retrieve the all-incident logs and It generates id.</a:t>
            </a:r>
            <a:endParaRPr lang="en-US"/>
          </a:p>
        </p:txBody>
      </p:sp>
      <p:grpSp>
        <p:nvGrpSpPr>
          <p:cNvPr id="50" name="Group 29">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1"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Graphic 7" descr="Security Camera">
            <a:extLst>
              <a:ext uri="{FF2B5EF4-FFF2-40B4-BE49-F238E27FC236}">
                <a16:creationId xmlns:a16="http://schemas.microsoft.com/office/drawing/2014/main" id="{BE40C9EF-A17B-C760-C893-72292FDD9D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4656" y="1423446"/>
            <a:ext cx="4002456" cy="4002456"/>
          </a:xfrm>
          <a:prstGeom prst="rect">
            <a:avLst/>
          </a:prstGeom>
        </p:spPr>
      </p:pic>
    </p:spTree>
    <p:extLst>
      <p:ext uri="{BB962C8B-B14F-4D97-AF65-F5344CB8AC3E}">
        <p14:creationId xmlns:p14="http://schemas.microsoft.com/office/powerpoint/2010/main" val="616307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39" name="Oval 11">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Oval 14">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5">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6">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2" name="Straight Connector 25">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2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90AC2-94AC-6B54-B274-9B579BA0603E}"/>
              </a:ext>
            </a:extLst>
          </p:cNvPr>
          <p:cNvSpPr>
            <a:spLocks noGrp="1"/>
          </p:cNvSpPr>
          <p:nvPr>
            <p:ph type="title"/>
          </p:nvPr>
        </p:nvSpPr>
        <p:spPr>
          <a:xfrm>
            <a:off x="565150" y="770890"/>
            <a:ext cx="6400999" cy="1268984"/>
          </a:xfrm>
        </p:spPr>
        <p:txBody>
          <a:bodyPr vert="horz" lIns="91440" tIns="45720" rIns="91440" bIns="45720" rtlCol="0" anchor="t">
            <a:normAutofit/>
          </a:bodyPr>
          <a:lstStyle/>
          <a:p>
            <a:pPr>
              <a:lnSpc>
                <a:spcPct val="90000"/>
              </a:lnSpc>
            </a:pPr>
            <a:r>
              <a:rPr lang="en-US"/>
              <a:t>Scheduling and Legal Cases</a:t>
            </a:r>
          </a:p>
        </p:txBody>
      </p:sp>
      <p:sp>
        <p:nvSpPr>
          <p:cNvPr id="4" name="TextBox 3">
            <a:extLst>
              <a:ext uri="{FF2B5EF4-FFF2-40B4-BE49-F238E27FC236}">
                <a16:creationId xmlns:a16="http://schemas.microsoft.com/office/drawing/2014/main" id="{9F08AEA6-09B9-D94D-B9DE-BA71DC435703}"/>
              </a:ext>
            </a:extLst>
          </p:cNvPr>
          <p:cNvSpPr txBox="1"/>
          <p:nvPr/>
        </p:nvSpPr>
        <p:spPr>
          <a:xfrm>
            <a:off x="565150" y="2160016"/>
            <a:ext cx="6400999" cy="3601212"/>
          </a:xfrm>
          <a:prstGeom prst="rect">
            <a:avLst/>
          </a:prstGeom>
        </p:spPr>
        <p:txBody>
          <a:bodyPr vert="horz" lIns="91440" tIns="45720" rIns="91440" bIns="45720" rtlCol="0">
            <a:normAutofit/>
          </a:bodyPr>
          <a:lstStyle/>
          <a:p>
            <a:pPr indent="-228600">
              <a:spcBef>
                <a:spcPts val="900"/>
              </a:spcBef>
              <a:buFont typeface="Arial" panose="020B0604020202020204" pitchFamily="34" charset="0"/>
              <a:buChar char="•"/>
            </a:pPr>
            <a:r>
              <a:rPr lang="en-US"/>
              <a:t>● Schedule appointment: These form can be used to schedule the offender to      court hearings and cases.</a:t>
            </a:r>
          </a:p>
          <a:p>
            <a:pPr indent="-228600">
              <a:spcBef>
                <a:spcPts val="900"/>
              </a:spcBef>
              <a:buFont typeface="Arial" panose="020B0604020202020204" pitchFamily="34" charset="0"/>
              <a:buChar char="•"/>
            </a:pPr>
            <a:r>
              <a:rPr lang="en-US"/>
              <a:t>● Schedule Transfer: These form can be used to transfer the offenders from one location to other locations.</a:t>
            </a:r>
          </a:p>
          <a:p>
            <a:pPr indent="-228600">
              <a:spcBef>
                <a:spcPts val="900"/>
              </a:spcBef>
              <a:buFont typeface="Arial" panose="020B0604020202020204" pitchFamily="34" charset="0"/>
              <a:buChar char="•"/>
            </a:pPr>
            <a:r>
              <a:rPr lang="en-US"/>
              <a:t>● Legal Cases : These form is used to create a court cases with dates with offenses and sentences and bail details.</a:t>
            </a:r>
          </a:p>
          <a:p>
            <a:pPr indent="-228600">
              <a:spcBef>
                <a:spcPts val="900"/>
              </a:spcBef>
              <a:buFont typeface="Arial" panose="020B0604020202020204" pitchFamily="34" charset="0"/>
              <a:buChar char="•"/>
            </a:pPr>
            <a:endParaRPr lang="en-US"/>
          </a:p>
        </p:txBody>
      </p:sp>
      <p:grpSp>
        <p:nvGrpSpPr>
          <p:cNvPr id="54" name="Group 29">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5"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9" name="Straight Connector 35">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0" name="Graphic 7" descr="Gavel">
            <a:extLst>
              <a:ext uri="{FF2B5EF4-FFF2-40B4-BE49-F238E27FC236}">
                <a16:creationId xmlns:a16="http://schemas.microsoft.com/office/drawing/2014/main" id="{58F4F968-9C78-747A-EAD8-16D238BE1C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4656" y="1423446"/>
            <a:ext cx="4002456" cy="4002456"/>
          </a:xfrm>
          <a:prstGeom prst="rect">
            <a:avLst/>
          </a:prstGeom>
        </p:spPr>
      </p:pic>
    </p:spTree>
    <p:extLst>
      <p:ext uri="{BB962C8B-B14F-4D97-AF65-F5344CB8AC3E}">
        <p14:creationId xmlns:p14="http://schemas.microsoft.com/office/powerpoint/2010/main" val="187827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87B7-4E5B-A9E6-8E86-38CAEA504F4B}"/>
              </a:ext>
            </a:extLst>
          </p:cNvPr>
          <p:cNvSpPr>
            <a:spLocks noGrp="1"/>
          </p:cNvSpPr>
          <p:nvPr>
            <p:ph type="title"/>
          </p:nvPr>
        </p:nvSpPr>
        <p:spPr/>
        <p:txBody>
          <a:bodyPr/>
          <a:lstStyle/>
          <a:p>
            <a:r>
              <a:rPr lang="en-US" dirty="0"/>
              <a:t>Abstract</a:t>
            </a:r>
          </a:p>
        </p:txBody>
      </p:sp>
      <p:graphicFrame>
        <p:nvGraphicFramePr>
          <p:cNvPr id="5" name="Content Placeholder 2">
            <a:extLst>
              <a:ext uri="{FF2B5EF4-FFF2-40B4-BE49-F238E27FC236}">
                <a16:creationId xmlns:a16="http://schemas.microsoft.com/office/drawing/2014/main" id="{0E028094-A2B4-BC69-D3B3-A6A62A436078}"/>
              </a:ext>
            </a:extLst>
          </p:cNvPr>
          <p:cNvGraphicFramePr>
            <a:graphicFrameLocks noGrp="1"/>
          </p:cNvGraphicFramePr>
          <p:nvPr>
            <p:ph idx="4294967295"/>
            <p:extLst>
              <p:ext uri="{D42A27DB-BD31-4B8C-83A1-F6EECF244321}">
                <p14:modId xmlns:p14="http://schemas.microsoft.com/office/powerpoint/2010/main" val="437976190"/>
              </p:ext>
            </p:extLst>
          </p:nvPr>
        </p:nvGraphicFramePr>
        <p:xfrm>
          <a:off x="1492370" y="2039874"/>
          <a:ext cx="733583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9484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9">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32" name="Oval 10">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Oval 13">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5">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5" name="Straight Connector 24">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2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B59B3F-1C53-4637-0530-2ACC2D4A0D9C}"/>
              </a:ext>
            </a:extLst>
          </p:cNvPr>
          <p:cNvSpPr>
            <a:spLocks noGrp="1"/>
          </p:cNvSpPr>
          <p:nvPr>
            <p:ph type="title"/>
          </p:nvPr>
        </p:nvSpPr>
        <p:spPr>
          <a:xfrm>
            <a:off x="565151" y="770889"/>
            <a:ext cx="4133560" cy="3395469"/>
          </a:xfrm>
        </p:spPr>
        <p:txBody>
          <a:bodyPr vert="horz" lIns="91440" tIns="45720" rIns="91440" bIns="45720" rtlCol="0" anchor="t">
            <a:normAutofit/>
          </a:bodyPr>
          <a:lstStyle/>
          <a:p>
            <a:r>
              <a:rPr lang="en-US" dirty="0"/>
              <a:t>Data collected by the system</a:t>
            </a:r>
          </a:p>
        </p:txBody>
      </p:sp>
      <p:cxnSp>
        <p:nvCxnSpPr>
          <p:cNvPr id="47" name="Straight Connector 28">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8" name="TextBox 3">
            <a:extLst>
              <a:ext uri="{FF2B5EF4-FFF2-40B4-BE49-F238E27FC236}">
                <a16:creationId xmlns:a16="http://schemas.microsoft.com/office/drawing/2014/main" id="{3E3634A6-1A74-EF5D-F622-795F4990C202}"/>
              </a:ext>
            </a:extLst>
          </p:cNvPr>
          <p:cNvGraphicFramePr/>
          <p:nvPr>
            <p:extLst>
              <p:ext uri="{D42A27DB-BD31-4B8C-83A1-F6EECF244321}">
                <p14:modId xmlns:p14="http://schemas.microsoft.com/office/powerpoint/2010/main" val="712215469"/>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0843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11" name="Oval 10">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5" name="Straight Connector 24">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7FD3D-5796-9CD5-5260-DFDA960A7BC2}"/>
              </a:ext>
            </a:extLst>
          </p:cNvPr>
          <p:cNvSpPr>
            <a:spLocks noGrp="1"/>
          </p:cNvSpPr>
          <p:nvPr>
            <p:ph type="title"/>
          </p:nvPr>
        </p:nvSpPr>
        <p:spPr>
          <a:xfrm>
            <a:off x="565151" y="770889"/>
            <a:ext cx="4133560" cy="3395469"/>
          </a:xfrm>
        </p:spPr>
        <p:txBody>
          <a:bodyPr vert="horz" lIns="91440" tIns="45720" rIns="91440" bIns="45720" rtlCol="0" anchor="t">
            <a:normAutofit/>
          </a:bodyPr>
          <a:lstStyle/>
          <a:p>
            <a:r>
              <a:rPr lang="en-US" dirty="0"/>
              <a:t>Methods</a:t>
            </a:r>
          </a:p>
        </p:txBody>
      </p:sp>
      <p:cxnSp>
        <p:nvCxnSpPr>
          <p:cNvPr id="29" name="Straight Connector 28">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TextBox 3">
            <a:extLst>
              <a:ext uri="{FF2B5EF4-FFF2-40B4-BE49-F238E27FC236}">
                <a16:creationId xmlns:a16="http://schemas.microsoft.com/office/drawing/2014/main" id="{C2F97BC0-89F7-8764-EEAF-6327205CD523}"/>
              </a:ext>
            </a:extLst>
          </p:cNvPr>
          <p:cNvGraphicFramePr/>
          <p:nvPr>
            <p:extLst>
              <p:ext uri="{D42A27DB-BD31-4B8C-83A1-F6EECF244321}">
                <p14:modId xmlns:p14="http://schemas.microsoft.com/office/powerpoint/2010/main" val="3710600323"/>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819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9">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38" name="Oval 10">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Oval 13">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4">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5">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51" name="Straight Connector 24">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26">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28">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4"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0B022C0-6796-D72F-2F48-FA658EA37F09}"/>
              </a:ext>
            </a:extLst>
          </p:cNvPr>
          <p:cNvSpPr>
            <a:spLocks noGrp="1"/>
          </p:cNvSpPr>
          <p:nvPr>
            <p:ph type="title"/>
          </p:nvPr>
        </p:nvSpPr>
        <p:spPr>
          <a:xfrm>
            <a:off x="5224243" y="770890"/>
            <a:ext cx="6400999" cy="1268984"/>
          </a:xfrm>
        </p:spPr>
        <p:txBody>
          <a:bodyPr vert="horz" lIns="91440" tIns="45720" rIns="91440" bIns="45720" rtlCol="0" anchor="t">
            <a:normAutofit/>
          </a:bodyPr>
          <a:lstStyle/>
          <a:p>
            <a:r>
              <a:rPr lang="en-US"/>
              <a:t>Data Base Storage</a:t>
            </a:r>
            <a:endParaRPr lang="en-US" dirty="0"/>
          </a:p>
        </p:txBody>
      </p:sp>
      <p:sp>
        <p:nvSpPr>
          <p:cNvPr id="4" name="TextBox 3">
            <a:extLst>
              <a:ext uri="{FF2B5EF4-FFF2-40B4-BE49-F238E27FC236}">
                <a16:creationId xmlns:a16="http://schemas.microsoft.com/office/drawing/2014/main" id="{F886CE6C-B475-688C-5D18-CB3EFC618B4D}"/>
              </a:ext>
            </a:extLst>
          </p:cNvPr>
          <p:cNvSpPr txBox="1"/>
          <p:nvPr/>
        </p:nvSpPr>
        <p:spPr>
          <a:xfrm>
            <a:off x="5224243" y="2160016"/>
            <a:ext cx="6400999" cy="3601212"/>
          </a:xfrm>
          <a:prstGeom prst="rect">
            <a:avLst/>
          </a:prstGeom>
        </p:spPr>
        <p:txBody>
          <a:bodyPr vert="horz" lIns="91440" tIns="45720" rIns="91440" bIns="45720" rtlCol="0">
            <a:normAutofit/>
          </a:bodyPr>
          <a:lstStyle/>
          <a:p>
            <a:pPr indent="-228600">
              <a:spcBef>
                <a:spcPts val="900"/>
              </a:spcBef>
              <a:buFont typeface="Arial" panose="020B0604020202020204" pitchFamily="34" charset="0"/>
              <a:buChar char="•"/>
            </a:pPr>
            <a:r>
              <a:rPr lang="en-US"/>
              <a:t>● The complete data of the system is stored in Sequential format in a database. This format allows in easy store &amp; retrieve of data.</a:t>
            </a:r>
          </a:p>
          <a:p>
            <a:pPr indent="-228600">
              <a:spcBef>
                <a:spcPts val="900"/>
              </a:spcBef>
              <a:buFont typeface="Arial" panose="020B0604020202020204" pitchFamily="34" charset="0"/>
              <a:buChar char="•"/>
            </a:pPr>
            <a:endParaRPr lang="en-US"/>
          </a:p>
          <a:p>
            <a:pPr indent="-228600">
              <a:spcBef>
                <a:spcPts val="900"/>
              </a:spcBef>
              <a:buFont typeface="Arial" panose="020B0604020202020204" pitchFamily="34" charset="0"/>
              <a:buChar char="•"/>
            </a:pPr>
            <a:r>
              <a:rPr lang="en-US"/>
              <a:t>● It is hosted in the server making the system to accessible from anywhere through the valid credentials. </a:t>
            </a:r>
          </a:p>
          <a:p>
            <a:pPr indent="-228600">
              <a:spcBef>
                <a:spcPts val="900"/>
              </a:spcBef>
              <a:buFont typeface="Arial" panose="020B0604020202020204" pitchFamily="34" charset="0"/>
              <a:buChar char="•"/>
            </a:pPr>
            <a:endParaRPr lang="en-US"/>
          </a:p>
          <a:p>
            <a:pPr indent="-228600">
              <a:spcBef>
                <a:spcPts val="900"/>
              </a:spcBef>
              <a:buFont typeface="Arial" panose="020B0604020202020204" pitchFamily="34" charset="0"/>
              <a:buChar char="•"/>
            </a:pPr>
            <a:r>
              <a:rPr lang="en-US"/>
              <a:t>● We use SQL for data storing and managing. Maintaining backups for data is taken care to ensure performance of the whole system</a:t>
            </a:r>
          </a:p>
        </p:txBody>
      </p:sp>
      <p:pic>
        <p:nvPicPr>
          <p:cNvPr id="58" name="Picture 5">
            <a:extLst>
              <a:ext uri="{FF2B5EF4-FFF2-40B4-BE49-F238E27FC236}">
                <a16:creationId xmlns:a16="http://schemas.microsoft.com/office/drawing/2014/main" id="{65DF9F85-AFE5-5A93-06C7-6172C11DCFA6}"/>
              </a:ext>
            </a:extLst>
          </p:cNvPr>
          <p:cNvPicPr>
            <a:picLocks noChangeAspect="1"/>
          </p:cNvPicPr>
          <p:nvPr/>
        </p:nvPicPr>
        <p:blipFill rotWithShape="1">
          <a:blip r:embed="rId2"/>
          <a:srcRect l="16890" r="44910"/>
          <a:stretch/>
        </p:blipFill>
        <p:spPr>
          <a:xfrm>
            <a:off x="20" y="1"/>
            <a:ext cx="4657325" cy="6857999"/>
          </a:xfrm>
          <a:prstGeom prst="rect">
            <a:avLst/>
          </a:prstGeom>
        </p:spPr>
      </p:pic>
      <p:cxnSp>
        <p:nvCxnSpPr>
          <p:cNvPr id="59" name="Straight Connector 34">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29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 name="Oval 8">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39" name="Oval 38">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421D8F9-E698-4293-0AF1-007503EC744A}"/>
              </a:ext>
            </a:extLst>
          </p:cNvPr>
          <p:cNvSpPr>
            <a:spLocks noGrp="1"/>
          </p:cNvSpPr>
          <p:nvPr>
            <p:ph type="title"/>
          </p:nvPr>
        </p:nvSpPr>
        <p:spPr>
          <a:xfrm>
            <a:off x="7486648" y="768334"/>
            <a:ext cx="4025901" cy="2866405"/>
          </a:xfrm>
        </p:spPr>
        <p:txBody>
          <a:bodyPr vert="horz" lIns="91440" tIns="45720" rIns="91440" bIns="45720" rtlCol="0" anchor="t">
            <a:normAutofit/>
          </a:bodyPr>
          <a:lstStyle/>
          <a:p>
            <a:pPr>
              <a:lnSpc>
                <a:spcPct val="90000"/>
              </a:lnSpc>
            </a:pPr>
            <a:r>
              <a:rPr lang="en-US" sz="4200">
                <a:effectLst/>
              </a:rPr>
              <a:t>Preliminary Process Model - Data Flow diagram (DFD)</a:t>
            </a:r>
            <a:endParaRPr lang="en-US" sz="4200"/>
          </a:p>
        </p:txBody>
      </p:sp>
      <p:pic>
        <p:nvPicPr>
          <p:cNvPr id="3" name="image49.png">
            <a:extLst>
              <a:ext uri="{FF2B5EF4-FFF2-40B4-BE49-F238E27FC236}">
                <a16:creationId xmlns:a16="http://schemas.microsoft.com/office/drawing/2014/main" id="{8172BDAA-7152-D5B2-C6E9-AF91C6D95209}"/>
              </a:ext>
            </a:extLst>
          </p:cNvPr>
          <p:cNvPicPr/>
          <p:nvPr/>
        </p:nvPicPr>
        <p:blipFill>
          <a:blip r:embed="rId2"/>
          <a:stretch>
            <a:fillRect/>
          </a:stretch>
        </p:blipFill>
        <p:spPr>
          <a:xfrm>
            <a:off x="651489" y="703126"/>
            <a:ext cx="6150394" cy="5443098"/>
          </a:xfrm>
          <a:prstGeom prst="rect">
            <a:avLst/>
          </a:prstGeom>
        </p:spPr>
      </p:pic>
      <p:cxnSp>
        <p:nvCxnSpPr>
          <p:cNvPr id="47" name="Straight Connector 46">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599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EA931A31-72CF-A209-B470-5AF273571A7A}"/>
              </a:ext>
            </a:extLst>
          </p:cNvPr>
          <p:cNvPicPr>
            <a:picLocks noChangeAspect="1"/>
          </p:cNvPicPr>
          <p:nvPr/>
        </p:nvPicPr>
        <p:blipFill>
          <a:blip r:embed="rId2"/>
          <a:stretch>
            <a:fillRect/>
          </a:stretch>
        </p:blipFill>
        <p:spPr>
          <a:xfrm>
            <a:off x="4109578" y="184206"/>
            <a:ext cx="2225040" cy="2834640"/>
          </a:xfrm>
          <a:prstGeom prst="rect">
            <a:avLst/>
          </a:prstGeom>
        </p:spPr>
      </p:pic>
      <p:pic>
        <p:nvPicPr>
          <p:cNvPr id="6" name="Picture 5" descr="Diagram&#10;&#10;Description automatically generated">
            <a:extLst>
              <a:ext uri="{FF2B5EF4-FFF2-40B4-BE49-F238E27FC236}">
                <a16:creationId xmlns:a16="http://schemas.microsoft.com/office/drawing/2014/main" id="{9619030D-A10E-BA0B-9DFE-81CA5332E5D5}"/>
              </a:ext>
            </a:extLst>
          </p:cNvPr>
          <p:cNvPicPr>
            <a:picLocks noChangeAspect="1"/>
          </p:cNvPicPr>
          <p:nvPr/>
        </p:nvPicPr>
        <p:blipFill>
          <a:blip r:embed="rId3"/>
          <a:stretch>
            <a:fillRect/>
          </a:stretch>
        </p:blipFill>
        <p:spPr>
          <a:xfrm>
            <a:off x="6739171" y="0"/>
            <a:ext cx="2996619" cy="2834640"/>
          </a:xfrm>
          <a:prstGeom prst="rect">
            <a:avLst/>
          </a:prstGeom>
        </p:spPr>
      </p:pic>
      <p:pic>
        <p:nvPicPr>
          <p:cNvPr id="7" name="Picture 6" descr="Diagram&#10;&#10;Description automatically generated">
            <a:extLst>
              <a:ext uri="{FF2B5EF4-FFF2-40B4-BE49-F238E27FC236}">
                <a16:creationId xmlns:a16="http://schemas.microsoft.com/office/drawing/2014/main" id="{22A88851-D582-56FC-67B6-F258773CA23F}"/>
              </a:ext>
            </a:extLst>
          </p:cNvPr>
          <p:cNvPicPr>
            <a:picLocks noChangeAspect="1"/>
          </p:cNvPicPr>
          <p:nvPr/>
        </p:nvPicPr>
        <p:blipFill>
          <a:blip r:embed="rId4"/>
          <a:stretch>
            <a:fillRect/>
          </a:stretch>
        </p:blipFill>
        <p:spPr>
          <a:xfrm>
            <a:off x="0" y="3507522"/>
            <a:ext cx="2901351" cy="2717227"/>
          </a:xfrm>
          <a:prstGeom prst="rect">
            <a:avLst/>
          </a:prstGeom>
        </p:spPr>
      </p:pic>
      <p:pic>
        <p:nvPicPr>
          <p:cNvPr id="8" name="Picture 7" descr="Diagram&#10;&#10;Description automatically generated">
            <a:extLst>
              <a:ext uri="{FF2B5EF4-FFF2-40B4-BE49-F238E27FC236}">
                <a16:creationId xmlns:a16="http://schemas.microsoft.com/office/drawing/2014/main" id="{B3CE59B8-8B7C-4A7B-04EC-04ACDB73F977}"/>
              </a:ext>
            </a:extLst>
          </p:cNvPr>
          <p:cNvPicPr>
            <a:picLocks noChangeAspect="1"/>
          </p:cNvPicPr>
          <p:nvPr/>
        </p:nvPicPr>
        <p:blipFill>
          <a:blip r:embed="rId5"/>
          <a:stretch>
            <a:fillRect/>
          </a:stretch>
        </p:blipFill>
        <p:spPr>
          <a:xfrm>
            <a:off x="3705026" y="3429000"/>
            <a:ext cx="3034145" cy="2684507"/>
          </a:xfrm>
          <a:prstGeom prst="rect">
            <a:avLst/>
          </a:prstGeom>
        </p:spPr>
      </p:pic>
      <p:pic>
        <p:nvPicPr>
          <p:cNvPr id="9" name="Picture 8" descr="Diagram&#10;&#10;Description automatically generated">
            <a:extLst>
              <a:ext uri="{FF2B5EF4-FFF2-40B4-BE49-F238E27FC236}">
                <a16:creationId xmlns:a16="http://schemas.microsoft.com/office/drawing/2014/main" id="{BAAA611C-E89B-4D2E-B414-AFD4D1F653A3}"/>
              </a:ext>
            </a:extLst>
          </p:cNvPr>
          <p:cNvPicPr>
            <a:picLocks noChangeAspect="1"/>
          </p:cNvPicPr>
          <p:nvPr/>
        </p:nvPicPr>
        <p:blipFill>
          <a:blip r:embed="rId6"/>
          <a:stretch>
            <a:fillRect/>
          </a:stretch>
        </p:blipFill>
        <p:spPr>
          <a:xfrm>
            <a:off x="7257083" y="3428999"/>
            <a:ext cx="3235791" cy="2684508"/>
          </a:xfrm>
          <a:prstGeom prst="rect">
            <a:avLst/>
          </a:prstGeom>
        </p:spPr>
      </p:pic>
      <p:pic>
        <p:nvPicPr>
          <p:cNvPr id="10" name="Picture 9" descr="Diagram&#10;&#10;Description automatically generated">
            <a:extLst>
              <a:ext uri="{FF2B5EF4-FFF2-40B4-BE49-F238E27FC236}">
                <a16:creationId xmlns:a16="http://schemas.microsoft.com/office/drawing/2014/main" id="{70098EBD-1C5A-C7BB-8C8F-5F854242CC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7" y="184206"/>
            <a:ext cx="3682449" cy="2466227"/>
          </a:xfrm>
          <a:prstGeom prst="rect">
            <a:avLst/>
          </a:prstGeom>
        </p:spPr>
      </p:pic>
    </p:spTree>
    <p:extLst>
      <p:ext uri="{BB962C8B-B14F-4D97-AF65-F5344CB8AC3E}">
        <p14:creationId xmlns:p14="http://schemas.microsoft.com/office/powerpoint/2010/main" val="88648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D9423C6-7BB5-6DEC-E32C-21ED61C71C7B}"/>
              </a:ext>
            </a:extLst>
          </p:cNvPr>
          <p:cNvPicPr>
            <a:picLocks noChangeAspect="1"/>
          </p:cNvPicPr>
          <p:nvPr/>
        </p:nvPicPr>
        <p:blipFill>
          <a:blip r:embed="rId2"/>
          <a:stretch>
            <a:fillRect/>
          </a:stretch>
        </p:blipFill>
        <p:spPr>
          <a:xfrm>
            <a:off x="0" y="0"/>
            <a:ext cx="3178327" cy="2568228"/>
          </a:xfrm>
          <a:prstGeom prst="rect">
            <a:avLst/>
          </a:prstGeom>
        </p:spPr>
      </p:pic>
      <p:pic>
        <p:nvPicPr>
          <p:cNvPr id="3" name="Picture 2" descr="Diagram&#10;&#10;Description automatically generated">
            <a:extLst>
              <a:ext uri="{FF2B5EF4-FFF2-40B4-BE49-F238E27FC236}">
                <a16:creationId xmlns:a16="http://schemas.microsoft.com/office/drawing/2014/main" id="{8C77C8C2-D7B1-490E-A76A-9B2CEBE3C499}"/>
              </a:ext>
            </a:extLst>
          </p:cNvPr>
          <p:cNvPicPr>
            <a:picLocks noChangeAspect="1"/>
          </p:cNvPicPr>
          <p:nvPr/>
        </p:nvPicPr>
        <p:blipFill>
          <a:blip r:embed="rId3"/>
          <a:stretch>
            <a:fillRect/>
          </a:stretch>
        </p:blipFill>
        <p:spPr>
          <a:xfrm>
            <a:off x="4249588" y="0"/>
            <a:ext cx="3037366" cy="2568228"/>
          </a:xfrm>
          <a:prstGeom prst="rect">
            <a:avLst/>
          </a:prstGeom>
        </p:spPr>
      </p:pic>
      <p:pic>
        <p:nvPicPr>
          <p:cNvPr id="4" name="Picture 3" descr="Diagram&#10;&#10;Description automatically generated">
            <a:extLst>
              <a:ext uri="{FF2B5EF4-FFF2-40B4-BE49-F238E27FC236}">
                <a16:creationId xmlns:a16="http://schemas.microsoft.com/office/drawing/2014/main" id="{7EF09225-851C-FD7A-82D6-DEF0D12BE384}"/>
              </a:ext>
            </a:extLst>
          </p:cNvPr>
          <p:cNvPicPr>
            <a:picLocks noChangeAspect="1"/>
          </p:cNvPicPr>
          <p:nvPr/>
        </p:nvPicPr>
        <p:blipFill>
          <a:blip r:embed="rId4"/>
          <a:stretch>
            <a:fillRect/>
          </a:stretch>
        </p:blipFill>
        <p:spPr>
          <a:xfrm>
            <a:off x="7842760" y="0"/>
            <a:ext cx="3312560" cy="2568228"/>
          </a:xfrm>
          <a:prstGeom prst="rect">
            <a:avLst/>
          </a:prstGeom>
        </p:spPr>
      </p:pic>
      <p:pic>
        <p:nvPicPr>
          <p:cNvPr id="5" name="Picture 4" descr="Diagram&#10;&#10;Description automatically generated">
            <a:extLst>
              <a:ext uri="{FF2B5EF4-FFF2-40B4-BE49-F238E27FC236}">
                <a16:creationId xmlns:a16="http://schemas.microsoft.com/office/drawing/2014/main" id="{2882757D-4784-6B08-362B-43ADA33FAA39}"/>
              </a:ext>
            </a:extLst>
          </p:cNvPr>
          <p:cNvPicPr>
            <a:picLocks noChangeAspect="1"/>
          </p:cNvPicPr>
          <p:nvPr/>
        </p:nvPicPr>
        <p:blipFill>
          <a:blip r:embed="rId5"/>
          <a:stretch>
            <a:fillRect/>
          </a:stretch>
        </p:blipFill>
        <p:spPr>
          <a:xfrm>
            <a:off x="241680" y="3703177"/>
            <a:ext cx="2936647" cy="2568870"/>
          </a:xfrm>
          <a:prstGeom prst="rect">
            <a:avLst/>
          </a:prstGeom>
        </p:spPr>
      </p:pic>
      <p:pic>
        <p:nvPicPr>
          <p:cNvPr id="6" name="Picture 5" descr="Diagram&#10;&#10;Description automatically generated">
            <a:extLst>
              <a:ext uri="{FF2B5EF4-FFF2-40B4-BE49-F238E27FC236}">
                <a16:creationId xmlns:a16="http://schemas.microsoft.com/office/drawing/2014/main" id="{C22C5E66-A7AF-1FCD-1FC0-01DE38E58B6F}"/>
              </a:ext>
            </a:extLst>
          </p:cNvPr>
          <p:cNvPicPr>
            <a:picLocks noChangeAspect="1"/>
          </p:cNvPicPr>
          <p:nvPr/>
        </p:nvPicPr>
        <p:blipFill>
          <a:blip r:embed="rId6"/>
          <a:stretch>
            <a:fillRect/>
          </a:stretch>
        </p:blipFill>
        <p:spPr>
          <a:xfrm>
            <a:off x="4282367" y="3703819"/>
            <a:ext cx="2971807" cy="2568228"/>
          </a:xfrm>
          <a:prstGeom prst="rect">
            <a:avLst/>
          </a:prstGeom>
        </p:spPr>
      </p:pic>
      <p:pic>
        <p:nvPicPr>
          <p:cNvPr id="7" name="Picture 6" descr="Diagram&#10;&#10;Description automatically generated">
            <a:extLst>
              <a:ext uri="{FF2B5EF4-FFF2-40B4-BE49-F238E27FC236}">
                <a16:creationId xmlns:a16="http://schemas.microsoft.com/office/drawing/2014/main" id="{9E1EFDAA-0426-8C3A-C2E1-E2C630EFF04A}"/>
              </a:ext>
            </a:extLst>
          </p:cNvPr>
          <p:cNvPicPr>
            <a:picLocks noChangeAspect="1"/>
          </p:cNvPicPr>
          <p:nvPr/>
        </p:nvPicPr>
        <p:blipFill>
          <a:blip r:embed="rId7"/>
          <a:stretch>
            <a:fillRect/>
          </a:stretch>
        </p:blipFill>
        <p:spPr>
          <a:xfrm>
            <a:off x="8136176" y="3703177"/>
            <a:ext cx="3019144" cy="2568870"/>
          </a:xfrm>
          <a:prstGeom prst="rect">
            <a:avLst/>
          </a:prstGeom>
        </p:spPr>
      </p:pic>
    </p:spTree>
    <p:extLst>
      <p:ext uri="{BB962C8B-B14F-4D97-AF65-F5344CB8AC3E}">
        <p14:creationId xmlns:p14="http://schemas.microsoft.com/office/powerpoint/2010/main" val="4281788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FD17B5E8-D905-EF62-FC8F-78B88EB75DFC}"/>
              </a:ext>
            </a:extLst>
          </p:cNvPr>
          <p:cNvPicPr>
            <a:picLocks noChangeAspect="1"/>
          </p:cNvPicPr>
          <p:nvPr/>
        </p:nvPicPr>
        <p:blipFill>
          <a:blip r:embed="rId2"/>
          <a:stretch>
            <a:fillRect/>
          </a:stretch>
        </p:blipFill>
        <p:spPr>
          <a:xfrm>
            <a:off x="4297680" y="1764030"/>
            <a:ext cx="3596640" cy="3329940"/>
          </a:xfrm>
          <a:prstGeom prst="rect">
            <a:avLst/>
          </a:prstGeom>
        </p:spPr>
      </p:pic>
    </p:spTree>
    <p:extLst>
      <p:ext uri="{BB962C8B-B14F-4D97-AF65-F5344CB8AC3E}">
        <p14:creationId xmlns:p14="http://schemas.microsoft.com/office/powerpoint/2010/main" val="1080178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70AC-7B6D-F4B5-2984-39BEB769CC98}"/>
              </a:ext>
            </a:extLst>
          </p:cNvPr>
          <p:cNvSpPr>
            <a:spLocks noGrp="1"/>
          </p:cNvSpPr>
          <p:nvPr>
            <p:ph type="title"/>
          </p:nvPr>
        </p:nvSpPr>
        <p:spPr>
          <a:xfrm>
            <a:off x="565151" y="232913"/>
            <a:ext cx="4179378" cy="845389"/>
          </a:xfrm>
        </p:spPr>
        <p:txBody>
          <a:bodyPr>
            <a:normAutofit/>
          </a:bodyPr>
          <a:lstStyle/>
          <a:p>
            <a:r>
              <a:rPr lang="en-US" sz="3600" b="1" dirty="0" err="1">
                <a:effectLst/>
                <a:ea typeface="Times New Roman" panose="02020603050405020304" pitchFamily="18" charset="0"/>
              </a:rPr>
              <a:t>Usecase</a:t>
            </a:r>
            <a:r>
              <a:rPr lang="en-US" sz="3600" b="1" dirty="0">
                <a:effectLst/>
                <a:ea typeface="Times New Roman" panose="02020603050405020304" pitchFamily="18" charset="0"/>
              </a:rPr>
              <a:t> Diagram</a:t>
            </a:r>
            <a:endParaRPr lang="en-US" sz="6600" dirty="0"/>
          </a:p>
        </p:txBody>
      </p:sp>
      <p:pic>
        <p:nvPicPr>
          <p:cNvPr id="3" name="Picture 2" descr="Diagram&#10;&#10;Description automatically generated">
            <a:extLst>
              <a:ext uri="{FF2B5EF4-FFF2-40B4-BE49-F238E27FC236}">
                <a16:creationId xmlns:a16="http://schemas.microsoft.com/office/drawing/2014/main" id="{F3814D30-DF5D-0079-D7BA-1FFCF5DA9088}"/>
              </a:ext>
            </a:extLst>
          </p:cNvPr>
          <p:cNvPicPr>
            <a:picLocks noChangeAspect="1"/>
          </p:cNvPicPr>
          <p:nvPr/>
        </p:nvPicPr>
        <p:blipFill>
          <a:blip r:embed="rId2"/>
          <a:stretch>
            <a:fillRect/>
          </a:stretch>
        </p:blipFill>
        <p:spPr>
          <a:xfrm>
            <a:off x="4992539" y="232913"/>
            <a:ext cx="5341906" cy="5183818"/>
          </a:xfrm>
          <a:prstGeom prst="rect">
            <a:avLst/>
          </a:prstGeom>
        </p:spPr>
      </p:pic>
    </p:spTree>
    <p:extLst>
      <p:ext uri="{BB962C8B-B14F-4D97-AF65-F5344CB8AC3E}">
        <p14:creationId xmlns:p14="http://schemas.microsoft.com/office/powerpoint/2010/main" val="1003974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1D59-E3DB-2AB7-B4F7-7D4222FDBDD3}"/>
              </a:ext>
            </a:extLst>
          </p:cNvPr>
          <p:cNvSpPr>
            <a:spLocks noGrp="1"/>
          </p:cNvSpPr>
          <p:nvPr>
            <p:ph type="title"/>
          </p:nvPr>
        </p:nvSpPr>
        <p:spPr>
          <a:xfrm>
            <a:off x="565150" y="94892"/>
            <a:ext cx="3187341" cy="664233"/>
          </a:xfrm>
        </p:spPr>
        <p:txBody>
          <a:bodyPr>
            <a:normAutofit fontScale="90000"/>
          </a:bodyPr>
          <a:lstStyle/>
          <a:p>
            <a:r>
              <a:rPr lang="en-US" b="1" dirty="0">
                <a:effectLst/>
                <a:ea typeface="Times New Roman" panose="02020603050405020304" pitchFamily="18" charset="0"/>
                <a:cs typeface="Times New Roman" panose="02020603050405020304" pitchFamily="18" charset="0"/>
              </a:rPr>
              <a:t>ER  Diagram</a:t>
            </a: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dirty="0"/>
          </a:p>
        </p:txBody>
      </p:sp>
      <p:pic>
        <p:nvPicPr>
          <p:cNvPr id="3" name="Picture 2" descr="A picture containing diagram&#10;&#10;Description automatically generated">
            <a:extLst>
              <a:ext uri="{FF2B5EF4-FFF2-40B4-BE49-F238E27FC236}">
                <a16:creationId xmlns:a16="http://schemas.microsoft.com/office/drawing/2014/main" id="{BC9EEBB6-2DD6-AC63-3E02-38594104017B}"/>
              </a:ext>
            </a:extLst>
          </p:cNvPr>
          <p:cNvPicPr>
            <a:picLocks noChangeAspect="1"/>
          </p:cNvPicPr>
          <p:nvPr/>
        </p:nvPicPr>
        <p:blipFill>
          <a:blip r:embed="rId2"/>
          <a:stretch>
            <a:fillRect/>
          </a:stretch>
        </p:blipFill>
        <p:spPr>
          <a:xfrm>
            <a:off x="4202501" y="0"/>
            <a:ext cx="5798871" cy="6012611"/>
          </a:xfrm>
          <a:prstGeom prst="rect">
            <a:avLst/>
          </a:prstGeom>
        </p:spPr>
      </p:pic>
    </p:spTree>
    <p:extLst>
      <p:ext uri="{BB962C8B-B14F-4D97-AF65-F5344CB8AC3E}">
        <p14:creationId xmlns:p14="http://schemas.microsoft.com/office/powerpoint/2010/main" val="694644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 name="Oval 8">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89690F-866F-496E-1156-16FC8E276E67}"/>
              </a:ext>
            </a:extLst>
          </p:cNvPr>
          <p:cNvSpPr>
            <a:spLocks noGrp="1"/>
          </p:cNvSpPr>
          <p:nvPr>
            <p:ph type="title"/>
          </p:nvPr>
        </p:nvSpPr>
        <p:spPr>
          <a:xfrm>
            <a:off x="565150" y="768334"/>
            <a:ext cx="4134537" cy="2866405"/>
          </a:xfrm>
        </p:spPr>
        <p:txBody>
          <a:bodyPr vert="horz" lIns="91440" tIns="45720" rIns="91440" bIns="45720" rtlCol="0" anchor="t">
            <a:normAutofit/>
          </a:bodyPr>
          <a:lstStyle/>
          <a:p>
            <a:r>
              <a:rPr lang="en-US" b="1" dirty="0">
                <a:solidFill>
                  <a:srgbClr val="000000"/>
                </a:solidFill>
                <a:effectLst/>
                <a:ea typeface="Times New Roman" panose="02020603050405020304" pitchFamily="18" charset="0"/>
              </a:rPr>
              <a:t>Preliminary Interface model - Context diagram</a:t>
            </a:r>
            <a:endParaRPr lang="en-US" sz="9600" dirty="0"/>
          </a:p>
        </p:txBody>
      </p:sp>
      <p:grpSp>
        <p:nvGrpSpPr>
          <p:cNvPr id="38" name="Group 37">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39"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4" name="Straight Connector 43">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image61.png" descr="Diagram&#10;&#10;Description automatically generated">
            <a:extLst>
              <a:ext uri="{FF2B5EF4-FFF2-40B4-BE49-F238E27FC236}">
                <a16:creationId xmlns:a16="http://schemas.microsoft.com/office/drawing/2014/main" id="{4658296D-A735-3D36-591F-BA2BFB4BA97B}"/>
              </a:ext>
            </a:extLst>
          </p:cNvPr>
          <p:cNvPicPr/>
          <p:nvPr/>
        </p:nvPicPr>
        <p:blipFill>
          <a:blip r:embed="rId2"/>
          <a:stretch>
            <a:fillRect/>
          </a:stretch>
        </p:blipFill>
        <p:spPr>
          <a:xfrm>
            <a:off x="5264837" y="1323464"/>
            <a:ext cx="6272272" cy="4202421"/>
          </a:xfrm>
          <a:prstGeom prst="rect">
            <a:avLst/>
          </a:prstGeom>
        </p:spPr>
      </p:pic>
    </p:spTree>
    <p:extLst>
      <p:ext uri="{BB962C8B-B14F-4D97-AF65-F5344CB8AC3E}">
        <p14:creationId xmlns:p14="http://schemas.microsoft.com/office/powerpoint/2010/main" val="340060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0E213-44FC-6A0A-BAB6-28BA7FFD44F4}"/>
              </a:ext>
            </a:extLst>
          </p:cNvPr>
          <p:cNvSpPr>
            <a:spLocks noGrp="1"/>
          </p:cNvSpPr>
          <p:nvPr>
            <p:ph type="title"/>
          </p:nvPr>
        </p:nvSpPr>
        <p:spPr>
          <a:xfrm>
            <a:off x="565151" y="770889"/>
            <a:ext cx="4133560" cy="3395469"/>
          </a:xfrm>
        </p:spPr>
        <p:txBody>
          <a:bodyPr>
            <a:normAutofit/>
          </a:bodyPr>
          <a:lstStyle/>
          <a:p>
            <a:r>
              <a:rPr lang="en-US">
                <a:cs typeface="Times New Roman" panose="02020603050405020304" pitchFamily="18" charset="0"/>
              </a:rPr>
              <a:t>EXISTING APPLICATION</a:t>
            </a:r>
            <a:endParaRPr lang="en-US" dirty="0"/>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23FB5F3-17DB-22B6-6DB0-C0BB592AB2CD}"/>
              </a:ext>
            </a:extLst>
          </p:cNvPr>
          <p:cNvGraphicFramePr>
            <a:graphicFrameLocks noGrp="1"/>
          </p:cNvGraphicFramePr>
          <p:nvPr>
            <p:ph idx="1"/>
            <p:extLst>
              <p:ext uri="{D42A27DB-BD31-4B8C-83A1-F6EECF244321}">
                <p14:modId xmlns:p14="http://schemas.microsoft.com/office/powerpoint/2010/main" val="2774857668"/>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009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 name="Oval 8">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39" name="Oval 38">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8A78706-637A-B2E2-755D-88E4D1F23489}"/>
              </a:ext>
            </a:extLst>
          </p:cNvPr>
          <p:cNvSpPr>
            <a:spLocks noGrp="1"/>
          </p:cNvSpPr>
          <p:nvPr>
            <p:ph type="title"/>
          </p:nvPr>
        </p:nvSpPr>
        <p:spPr>
          <a:xfrm>
            <a:off x="5226273" y="768334"/>
            <a:ext cx="5993659" cy="2866405"/>
          </a:xfrm>
        </p:spPr>
        <p:txBody>
          <a:bodyPr vert="horz" lIns="91440" tIns="45720" rIns="91440" bIns="45720" rtlCol="0" anchor="t">
            <a:normAutofit/>
          </a:bodyPr>
          <a:lstStyle/>
          <a:p>
            <a:r>
              <a:rPr lang="en-US" sz="6000"/>
              <a:t>Activity Diagram</a:t>
            </a:r>
          </a:p>
        </p:txBody>
      </p:sp>
      <p:pic>
        <p:nvPicPr>
          <p:cNvPr id="3" name="Picture 2">
            <a:extLst>
              <a:ext uri="{FF2B5EF4-FFF2-40B4-BE49-F238E27FC236}">
                <a16:creationId xmlns:a16="http://schemas.microsoft.com/office/drawing/2014/main" id="{8ED8212F-0390-D16B-06D3-19CDEC5F0B93}"/>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888" y="1169770"/>
            <a:ext cx="4002456" cy="450980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39925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837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 name="Oval 8">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18AFD-8A70-4C15-7F1E-62E1436E4B37}"/>
              </a:ext>
            </a:extLst>
          </p:cNvPr>
          <p:cNvSpPr>
            <a:spLocks noGrp="1"/>
          </p:cNvSpPr>
          <p:nvPr>
            <p:ph type="title"/>
          </p:nvPr>
        </p:nvSpPr>
        <p:spPr>
          <a:xfrm>
            <a:off x="565150" y="768334"/>
            <a:ext cx="4134537" cy="2866405"/>
          </a:xfrm>
        </p:spPr>
        <p:txBody>
          <a:bodyPr vert="horz" lIns="91440" tIns="45720" rIns="91440" bIns="45720" rtlCol="0" anchor="t">
            <a:normAutofit/>
          </a:bodyPr>
          <a:lstStyle/>
          <a:p>
            <a:r>
              <a:rPr lang="en-US" sz="5400"/>
              <a:t>Sequence Diagram</a:t>
            </a:r>
          </a:p>
        </p:txBody>
      </p:sp>
      <p:grpSp>
        <p:nvGrpSpPr>
          <p:cNvPr id="38" name="Group 37">
            <a:extLst>
              <a:ext uri="{FF2B5EF4-FFF2-40B4-BE49-F238E27FC236}">
                <a16:creationId xmlns:a16="http://schemas.microsoft.com/office/drawing/2014/main" id="{665B630C-8A26-BF40-AD00-AAAB3F8DFB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39" name="Freeform 85">
              <a:extLst>
                <a:ext uri="{FF2B5EF4-FFF2-40B4-BE49-F238E27FC236}">
                  <a16:creationId xmlns:a16="http://schemas.microsoft.com/office/drawing/2014/main" id="{47332152-49D9-5F42-9522-9424EDC70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87">
              <a:extLst>
                <a:ext uri="{FF2B5EF4-FFF2-40B4-BE49-F238E27FC236}">
                  <a16:creationId xmlns:a16="http://schemas.microsoft.com/office/drawing/2014/main" id="{60C97C94-6942-C048-8F6F-55E05CBA1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89">
              <a:extLst>
                <a:ext uri="{FF2B5EF4-FFF2-40B4-BE49-F238E27FC236}">
                  <a16:creationId xmlns:a16="http://schemas.microsoft.com/office/drawing/2014/main" id="{BD92967A-BFB2-E441-AC07-5997DDDD5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100">
              <a:extLst>
                <a:ext uri="{FF2B5EF4-FFF2-40B4-BE49-F238E27FC236}">
                  <a16:creationId xmlns:a16="http://schemas.microsoft.com/office/drawing/2014/main" id="{DC25488D-5181-EC40-A6AC-862FC3787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4" name="Straight Connector 43">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B869EB-45E8-A3A8-FA47-EC8FE4969866}"/>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53950" y="681645"/>
            <a:ext cx="5294046" cy="548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8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 name="Group 10">
            <a:extLst>
              <a:ext uri="{FF2B5EF4-FFF2-40B4-BE49-F238E27FC236}">
                <a16:creationId xmlns:a16="http://schemas.microsoft.com/office/drawing/2014/main" id="{F0CAFDA3-320A-C24D-A7A1-20C1267EC9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8528" y="0"/>
            <a:ext cx="3263472" cy="6858000"/>
            <a:chOff x="8928528" y="0"/>
            <a:chExt cx="3263472" cy="6858000"/>
          </a:xfrm>
        </p:grpSpPr>
        <p:sp>
          <p:nvSpPr>
            <p:cNvPr id="64" name="Oval 11">
              <a:extLst>
                <a:ext uri="{FF2B5EF4-FFF2-40B4-BE49-F238E27FC236}">
                  <a16:creationId xmlns:a16="http://schemas.microsoft.com/office/drawing/2014/main" id="{D2411669-6E2C-2243-99CD-6BC9D724F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3">
              <a:extLst>
                <a:ext uri="{FF2B5EF4-FFF2-40B4-BE49-F238E27FC236}">
                  <a16:creationId xmlns:a16="http://schemas.microsoft.com/office/drawing/2014/main" id="{C4E0C522-0F40-ED44-A700-F1BCD1CF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24">
              <a:extLst>
                <a:ext uri="{FF2B5EF4-FFF2-40B4-BE49-F238E27FC236}">
                  <a16:creationId xmlns:a16="http://schemas.microsoft.com/office/drawing/2014/main" id="{B79B4380-CBEC-C341-A10E-5EF9A8597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14">
              <a:extLst>
                <a:ext uri="{FF2B5EF4-FFF2-40B4-BE49-F238E27FC236}">
                  <a16:creationId xmlns:a16="http://schemas.microsoft.com/office/drawing/2014/main" id="{F04AD70E-5490-4C4E-A05D-D67949C51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5">
              <a:extLst>
                <a:ext uri="{FF2B5EF4-FFF2-40B4-BE49-F238E27FC236}">
                  <a16:creationId xmlns:a16="http://schemas.microsoft.com/office/drawing/2014/main" id="{128A8883-9F24-0047-92B7-45B3D2E7D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16">
              <a:extLst>
                <a:ext uri="{FF2B5EF4-FFF2-40B4-BE49-F238E27FC236}">
                  <a16:creationId xmlns:a16="http://schemas.microsoft.com/office/drawing/2014/main" id="{AAC3A3BB-FD2C-FB44-9478-FA87EF229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28">
              <a:extLst>
                <a:ext uri="{FF2B5EF4-FFF2-40B4-BE49-F238E27FC236}">
                  <a16:creationId xmlns:a16="http://schemas.microsoft.com/office/drawing/2014/main" id="{BF46B3B1-E981-BB40-B916-51A6D3851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29">
              <a:extLst>
                <a:ext uri="{FF2B5EF4-FFF2-40B4-BE49-F238E27FC236}">
                  <a16:creationId xmlns:a16="http://schemas.microsoft.com/office/drawing/2014/main" id="{EA7DAE92-7D6B-B042-83BE-047C8EC322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30">
              <a:extLst>
                <a:ext uri="{FF2B5EF4-FFF2-40B4-BE49-F238E27FC236}">
                  <a16:creationId xmlns:a16="http://schemas.microsoft.com/office/drawing/2014/main" id="{06AADCE6-4277-EA49-AF23-63B53CA67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31">
              <a:extLst>
                <a:ext uri="{FF2B5EF4-FFF2-40B4-BE49-F238E27FC236}">
                  <a16:creationId xmlns:a16="http://schemas.microsoft.com/office/drawing/2014/main" id="{58CEA343-047B-DF4E-A7A8-881C7740E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32">
              <a:extLst>
                <a:ext uri="{FF2B5EF4-FFF2-40B4-BE49-F238E27FC236}">
                  <a16:creationId xmlns:a16="http://schemas.microsoft.com/office/drawing/2014/main" id="{FCCBAA07-17CE-2740-AA04-AEDA5EAD2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33">
              <a:extLst>
                <a:ext uri="{FF2B5EF4-FFF2-40B4-BE49-F238E27FC236}">
                  <a16:creationId xmlns:a16="http://schemas.microsoft.com/office/drawing/2014/main" id="{BF15C430-7951-6040-BD4C-4E996E944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34">
              <a:extLst>
                <a:ext uri="{FF2B5EF4-FFF2-40B4-BE49-F238E27FC236}">
                  <a16:creationId xmlns:a16="http://schemas.microsoft.com/office/drawing/2014/main" id="{0B3467F9-370D-5C4C-9EDE-E0CA0E401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6" name="Straight Connector 25">
            <a:extLst>
              <a:ext uri="{FF2B5EF4-FFF2-40B4-BE49-F238E27FC236}">
                <a16:creationId xmlns:a16="http://schemas.microsoft.com/office/drawing/2014/main" id="{8231D73A-BA91-794F-8C09-4F4B41A6D0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AA47E-75C2-74FA-CD72-2B7B5A3E5F30}"/>
              </a:ext>
            </a:extLst>
          </p:cNvPr>
          <p:cNvSpPr>
            <a:spLocks noGrp="1"/>
          </p:cNvSpPr>
          <p:nvPr>
            <p:ph type="title"/>
          </p:nvPr>
        </p:nvSpPr>
        <p:spPr>
          <a:xfrm>
            <a:off x="565151" y="770890"/>
            <a:ext cx="4133559" cy="1268984"/>
          </a:xfrm>
        </p:spPr>
        <p:txBody>
          <a:bodyPr vert="horz" lIns="91440" tIns="45720" rIns="91440" bIns="45720" rtlCol="0" anchor="t">
            <a:normAutofit/>
          </a:bodyPr>
          <a:lstStyle/>
          <a:p>
            <a:pPr>
              <a:lnSpc>
                <a:spcPct val="90000"/>
              </a:lnSpc>
            </a:pPr>
            <a:r>
              <a:rPr lang="en-US"/>
              <a:t>Technologies Used</a:t>
            </a:r>
          </a:p>
        </p:txBody>
      </p:sp>
      <p:sp>
        <p:nvSpPr>
          <p:cNvPr id="4" name="TextBox 3">
            <a:extLst>
              <a:ext uri="{FF2B5EF4-FFF2-40B4-BE49-F238E27FC236}">
                <a16:creationId xmlns:a16="http://schemas.microsoft.com/office/drawing/2014/main" id="{A06803DD-F692-CE62-0295-DA60F1246FDE}"/>
              </a:ext>
            </a:extLst>
          </p:cNvPr>
          <p:cNvSpPr txBox="1"/>
          <p:nvPr/>
        </p:nvSpPr>
        <p:spPr>
          <a:xfrm>
            <a:off x="565151" y="2160016"/>
            <a:ext cx="4133559" cy="3601212"/>
          </a:xfrm>
          <a:prstGeom prst="rect">
            <a:avLst/>
          </a:prstGeom>
        </p:spPr>
        <p:txBody>
          <a:bodyPr vert="horz" lIns="91440" tIns="45720" rIns="91440" bIns="45720" rtlCol="0">
            <a:normAutofit/>
          </a:bodyPr>
          <a:lstStyle/>
          <a:p>
            <a:pPr>
              <a:spcBef>
                <a:spcPts val="900"/>
              </a:spcBef>
            </a:pPr>
            <a:r>
              <a:rPr lang="en-US" dirty="0"/>
              <a:t>1. Software:</a:t>
            </a:r>
          </a:p>
          <a:p>
            <a:pPr indent="-228600" fontAlgn="base">
              <a:spcBef>
                <a:spcPts val="900"/>
              </a:spcBef>
              <a:buFont typeface="Arial" panose="020B0604020202020204" pitchFamily="34" charset="0"/>
              <a:buChar char="•"/>
            </a:pPr>
            <a:r>
              <a:rPr lang="en-US" dirty="0"/>
              <a:t>Python (free)</a:t>
            </a:r>
          </a:p>
          <a:p>
            <a:pPr indent="-228600" fontAlgn="base">
              <a:spcBef>
                <a:spcPts val="900"/>
              </a:spcBef>
              <a:buFont typeface="Arial" panose="020B0604020202020204" pitchFamily="34" charset="0"/>
              <a:buChar char="•"/>
            </a:pPr>
            <a:r>
              <a:rPr lang="en-US" dirty="0"/>
              <a:t>PostgreSQL Database (free)</a:t>
            </a:r>
          </a:p>
          <a:p>
            <a:pPr indent="-228600" fontAlgn="base">
              <a:spcBef>
                <a:spcPts val="900"/>
              </a:spcBef>
              <a:buFont typeface="Arial" panose="020B0604020202020204" pitchFamily="34" charset="0"/>
              <a:buChar char="•"/>
            </a:pPr>
            <a:endParaRPr lang="en-US" dirty="0"/>
          </a:p>
          <a:p>
            <a:pPr>
              <a:spcBef>
                <a:spcPts val="900"/>
              </a:spcBef>
            </a:pPr>
            <a:r>
              <a:rPr lang="en-US" dirty="0"/>
              <a:t>2. Hardware:</a:t>
            </a:r>
          </a:p>
          <a:p>
            <a:pPr indent="-228600" fontAlgn="base">
              <a:spcBef>
                <a:spcPts val="900"/>
              </a:spcBef>
              <a:buFont typeface="Arial" panose="020B0604020202020204" pitchFamily="34" charset="0"/>
              <a:buChar char="•"/>
            </a:pPr>
            <a:r>
              <a:rPr lang="en-US" dirty="0"/>
              <a:t>Laptops</a:t>
            </a:r>
          </a:p>
          <a:p>
            <a:pPr indent="-228600" fontAlgn="base">
              <a:spcBef>
                <a:spcPts val="900"/>
              </a:spcBef>
              <a:buFont typeface="Arial" panose="020B0604020202020204" pitchFamily="34" charset="0"/>
              <a:buChar char="•"/>
            </a:pPr>
            <a:r>
              <a:rPr lang="en-US" dirty="0"/>
              <a:t>External Monitors</a:t>
            </a:r>
          </a:p>
          <a:p>
            <a:pPr indent="-228600" fontAlgn="base">
              <a:spcBef>
                <a:spcPts val="900"/>
              </a:spcBef>
              <a:buFont typeface="Arial" panose="020B0604020202020204" pitchFamily="34" charset="0"/>
              <a:buChar char="•"/>
            </a:pPr>
            <a:r>
              <a:rPr lang="en-US" dirty="0"/>
              <a:t>Any device with Browser Installed</a:t>
            </a:r>
          </a:p>
        </p:txBody>
      </p:sp>
      <p:pic>
        <p:nvPicPr>
          <p:cNvPr id="8" name="Graphic 7" descr="Computer">
            <a:extLst>
              <a:ext uri="{FF2B5EF4-FFF2-40B4-BE49-F238E27FC236}">
                <a16:creationId xmlns:a16="http://schemas.microsoft.com/office/drawing/2014/main" id="{7762DED9-BD6A-FDA9-FFF4-AE338C3A1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78823" y="681645"/>
            <a:ext cx="5486059" cy="5486059"/>
          </a:xfrm>
          <a:prstGeom prst="rect">
            <a:avLst/>
          </a:prstGeom>
        </p:spPr>
      </p:pic>
      <p:grpSp>
        <p:nvGrpSpPr>
          <p:cNvPr id="76" name="Group 29">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77"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06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4800" dirty="0">
              <a:solidFill>
                <a:schemeClr val="accent3">
                  <a:lumMod val="75000"/>
                </a:schemeClr>
              </a:solidFill>
            </a:endParaRPr>
          </a:p>
          <a:p>
            <a:endParaRPr lang="en-US" sz="4800" dirty="0">
              <a:solidFill>
                <a:schemeClr val="accent3">
                  <a:lumMod val="75000"/>
                </a:schemeClr>
              </a:solidFill>
            </a:endParaRPr>
          </a:p>
          <a:p>
            <a:pPr marL="1654175" lvl="8" indent="0" algn="r">
              <a:buNone/>
            </a:pPr>
            <a:r>
              <a:rPr lang="en-US" sz="4400" dirty="0">
                <a:solidFill>
                  <a:schemeClr val="accent3">
                    <a:lumMod val="75000"/>
                  </a:schemeClr>
                </a:solidFill>
              </a:rPr>
              <a:t>THANK YOU</a:t>
            </a:r>
          </a:p>
        </p:txBody>
      </p:sp>
    </p:spTree>
    <p:extLst>
      <p:ext uri="{BB962C8B-B14F-4D97-AF65-F5344CB8AC3E}">
        <p14:creationId xmlns:p14="http://schemas.microsoft.com/office/powerpoint/2010/main" val="2478115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1"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37B6815-4B46-9AA9-CF6D-E9EF8B09A2E2}"/>
              </a:ext>
            </a:extLst>
          </p:cNvPr>
          <p:cNvSpPr>
            <a:spLocks noGrp="1"/>
          </p:cNvSpPr>
          <p:nvPr>
            <p:ph type="title"/>
          </p:nvPr>
        </p:nvSpPr>
        <p:spPr>
          <a:xfrm>
            <a:off x="7493280" y="770890"/>
            <a:ext cx="4133560" cy="1268984"/>
          </a:xfrm>
        </p:spPr>
        <p:txBody>
          <a:bodyPr>
            <a:normAutofit/>
          </a:bodyPr>
          <a:lstStyle/>
          <a:p>
            <a:pPr>
              <a:lnSpc>
                <a:spcPct val="90000"/>
              </a:lnSpc>
            </a:pPr>
            <a:r>
              <a:rPr lang="en-US" dirty="0"/>
              <a:t>New Application </a:t>
            </a:r>
            <a:endParaRPr lang="en-US"/>
          </a:p>
        </p:txBody>
      </p:sp>
      <p:sp>
        <p:nvSpPr>
          <p:cNvPr id="3" name="Content Placeholder 2">
            <a:extLst>
              <a:ext uri="{FF2B5EF4-FFF2-40B4-BE49-F238E27FC236}">
                <a16:creationId xmlns:a16="http://schemas.microsoft.com/office/drawing/2014/main" id="{A6736A2A-C69C-797F-D01C-8AC2E54A288B}"/>
              </a:ext>
            </a:extLst>
          </p:cNvPr>
          <p:cNvSpPr>
            <a:spLocks noGrp="1"/>
          </p:cNvSpPr>
          <p:nvPr>
            <p:ph idx="1"/>
          </p:nvPr>
        </p:nvSpPr>
        <p:spPr>
          <a:xfrm>
            <a:off x="7493280" y="2160016"/>
            <a:ext cx="4133560" cy="3601212"/>
          </a:xfrm>
        </p:spPr>
        <p:txBody>
          <a:bodyPr>
            <a:normAutofit/>
          </a:bodyPr>
          <a:lstStyle/>
          <a:p>
            <a:pPr>
              <a:lnSpc>
                <a:spcPct val="90000"/>
              </a:lnSpc>
            </a:pPr>
            <a:r>
              <a:rPr lang="en-US" sz="1500" dirty="0"/>
              <a:t>In these system “staff member ” is the supervise the offenders </a:t>
            </a:r>
          </a:p>
          <a:p>
            <a:pPr>
              <a:lnSpc>
                <a:spcPct val="90000"/>
              </a:lnSpc>
            </a:pPr>
            <a:r>
              <a:rPr lang="en-US" sz="1500" dirty="0"/>
              <a:t>Staff member handles the offender data from “admitting in to jail to release from system”.</a:t>
            </a:r>
          </a:p>
          <a:p>
            <a:pPr>
              <a:lnSpc>
                <a:spcPct val="90000"/>
              </a:lnSpc>
            </a:pPr>
            <a:r>
              <a:rPr lang="en-US" sz="1500" dirty="0"/>
              <a:t>These System involves in six modules </a:t>
            </a:r>
          </a:p>
          <a:p>
            <a:pPr marL="0" indent="0">
              <a:lnSpc>
                <a:spcPct val="90000"/>
              </a:lnSpc>
              <a:buNone/>
            </a:pPr>
            <a:r>
              <a:rPr lang="en-US" sz="1500" dirty="0"/>
              <a:t>           1.Global Search.</a:t>
            </a:r>
          </a:p>
          <a:p>
            <a:pPr marL="0" indent="0">
              <a:lnSpc>
                <a:spcPct val="90000"/>
              </a:lnSpc>
              <a:buNone/>
            </a:pPr>
            <a:r>
              <a:rPr lang="en-US" sz="1500" dirty="0"/>
              <a:t>           2.Create Offender.</a:t>
            </a:r>
          </a:p>
          <a:p>
            <a:pPr marL="0" indent="0">
              <a:lnSpc>
                <a:spcPct val="90000"/>
              </a:lnSpc>
              <a:buNone/>
            </a:pPr>
            <a:r>
              <a:rPr lang="en-US" sz="1500" dirty="0"/>
              <a:t>           3.Bookings.</a:t>
            </a:r>
          </a:p>
          <a:p>
            <a:pPr marL="0" indent="0">
              <a:lnSpc>
                <a:spcPct val="90000"/>
              </a:lnSpc>
              <a:buNone/>
            </a:pPr>
            <a:r>
              <a:rPr lang="en-US" sz="1500" dirty="0"/>
              <a:t>           4.Incident Reporting.</a:t>
            </a:r>
          </a:p>
          <a:p>
            <a:pPr marL="0" indent="0">
              <a:lnSpc>
                <a:spcPct val="90000"/>
              </a:lnSpc>
              <a:buNone/>
            </a:pPr>
            <a:r>
              <a:rPr lang="en-US" sz="1500" dirty="0"/>
              <a:t>           5.Scheduling and Legal Cases.</a:t>
            </a:r>
          </a:p>
          <a:p>
            <a:pPr marL="0" indent="0">
              <a:lnSpc>
                <a:spcPct val="90000"/>
              </a:lnSpc>
              <a:buNone/>
            </a:pPr>
            <a:r>
              <a:rPr lang="en-US" sz="1500" dirty="0"/>
              <a:t>           6.Release.</a:t>
            </a:r>
          </a:p>
          <a:p>
            <a:pPr marL="0" indent="0">
              <a:lnSpc>
                <a:spcPct val="90000"/>
              </a:lnSpc>
              <a:buNone/>
            </a:pPr>
            <a:endParaRPr lang="en-US" sz="1500" dirty="0"/>
          </a:p>
          <a:p>
            <a:pPr marL="0" indent="0">
              <a:lnSpc>
                <a:spcPct val="90000"/>
              </a:lnSpc>
              <a:buNone/>
            </a:pPr>
            <a:endParaRPr lang="en-US" sz="1500" dirty="0"/>
          </a:p>
        </p:txBody>
      </p:sp>
      <p:pic>
        <p:nvPicPr>
          <p:cNvPr id="25" name="Picture 4" descr="Pen placed on top of a signature line">
            <a:extLst>
              <a:ext uri="{FF2B5EF4-FFF2-40B4-BE49-F238E27FC236}">
                <a16:creationId xmlns:a16="http://schemas.microsoft.com/office/drawing/2014/main" id="{2A95B01F-130D-2AEF-862D-F24430429899}"/>
              </a:ext>
            </a:extLst>
          </p:cNvPr>
          <p:cNvPicPr>
            <a:picLocks noChangeAspect="1"/>
          </p:cNvPicPr>
          <p:nvPr/>
        </p:nvPicPr>
        <p:blipFill rotWithShape="1">
          <a:blip r:embed="rId2"/>
          <a:srcRect l="32578" r="-2" b="-2"/>
          <a:stretch/>
        </p:blipFill>
        <p:spPr>
          <a:xfrm>
            <a:off x="20" y="1"/>
            <a:ext cx="6927143" cy="6857999"/>
          </a:xfrm>
          <a:prstGeom prst="rect">
            <a:avLst/>
          </a:prstGeom>
        </p:spPr>
      </p:pic>
      <p:cxnSp>
        <p:nvCxnSpPr>
          <p:cNvPr id="26"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35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78F80-78ED-6247-77AA-5EE655855402}"/>
              </a:ext>
            </a:extLst>
          </p:cNvPr>
          <p:cNvSpPr>
            <a:spLocks noGrp="1"/>
          </p:cNvSpPr>
          <p:nvPr>
            <p:ph type="title"/>
          </p:nvPr>
        </p:nvSpPr>
        <p:spPr>
          <a:xfrm>
            <a:off x="565150" y="770890"/>
            <a:ext cx="7335835" cy="1268984"/>
          </a:xfrm>
        </p:spPr>
        <p:txBody>
          <a:bodyPr>
            <a:normAutofit/>
          </a:bodyPr>
          <a:lstStyle/>
          <a:p>
            <a:r>
              <a:rPr lang="en-US" dirty="0"/>
              <a:t>Functional Description</a:t>
            </a:r>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04542D8-FF4E-7D8D-B0DB-66164FEE8A99}"/>
              </a:ext>
            </a:extLst>
          </p:cNvPr>
          <p:cNvGraphicFramePr>
            <a:graphicFrameLocks noGrp="1"/>
          </p:cNvGraphicFramePr>
          <p:nvPr>
            <p:ph idx="1"/>
            <p:extLst>
              <p:ext uri="{D42A27DB-BD31-4B8C-83A1-F6EECF244321}">
                <p14:modId xmlns:p14="http://schemas.microsoft.com/office/powerpoint/2010/main" val="612000688"/>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961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40E7CF7-598D-E504-5967-507E88EBBC80}"/>
              </a:ext>
            </a:extLst>
          </p:cNvPr>
          <p:cNvSpPr>
            <a:spLocks noGrp="1"/>
          </p:cNvSpPr>
          <p:nvPr>
            <p:ph type="title"/>
          </p:nvPr>
        </p:nvSpPr>
        <p:spPr>
          <a:xfrm>
            <a:off x="5224243" y="770890"/>
            <a:ext cx="6400999" cy="1268984"/>
          </a:xfrm>
        </p:spPr>
        <p:txBody>
          <a:bodyPr>
            <a:normAutofit/>
          </a:bodyPr>
          <a:lstStyle/>
          <a:p>
            <a:r>
              <a:rPr lang="en-US" dirty="0"/>
              <a:t>Global  Search </a:t>
            </a:r>
          </a:p>
        </p:txBody>
      </p:sp>
      <p:sp>
        <p:nvSpPr>
          <p:cNvPr id="3" name="Content Placeholder 2">
            <a:extLst>
              <a:ext uri="{FF2B5EF4-FFF2-40B4-BE49-F238E27FC236}">
                <a16:creationId xmlns:a16="http://schemas.microsoft.com/office/drawing/2014/main" id="{0D252DB0-B0CF-0828-E48D-8BFE58A035FE}"/>
              </a:ext>
            </a:extLst>
          </p:cNvPr>
          <p:cNvSpPr>
            <a:spLocks noGrp="1"/>
          </p:cNvSpPr>
          <p:nvPr>
            <p:ph idx="1"/>
          </p:nvPr>
        </p:nvSpPr>
        <p:spPr>
          <a:xfrm>
            <a:off x="5224243" y="2160016"/>
            <a:ext cx="6400999" cy="3601212"/>
          </a:xfrm>
        </p:spPr>
        <p:txBody>
          <a:bodyPr>
            <a:normAutofit/>
          </a:bodyPr>
          <a:lstStyle/>
          <a:p>
            <a:pPr marL="0" indent="0">
              <a:lnSpc>
                <a:spcPct val="90000"/>
              </a:lnSpc>
              <a:buNone/>
            </a:pPr>
            <a:r>
              <a:rPr lang="en-US" sz="2200"/>
              <a:t>● These Procedure explains how to retrieve any</a:t>
            </a:r>
          </a:p>
          <a:p>
            <a:pPr marL="0" indent="0">
              <a:lnSpc>
                <a:spcPct val="90000"/>
              </a:lnSpc>
              <a:buNone/>
            </a:pPr>
            <a:r>
              <a:rPr lang="en-US" sz="2200"/>
              <a:t>    offender record in the system where they are  </a:t>
            </a:r>
          </a:p>
          <a:p>
            <a:pPr marL="0" indent="0">
              <a:lnSpc>
                <a:spcPct val="90000"/>
              </a:lnSpc>
              <a:buNone/>
            </a:pPr>
            <a:r>
              <a:rPr lang="en-US" sz="2200"/>
              <a:t>    active or inactive .</a:t>
            </a:r>
          </a:p>
          <a:p>
            <a:pPr marL="0" indent="0">
              <a:lnSpc>
                <a:spcPct val="90000"/>
              </a:lnSpc>
              <a:buNone/>
            </a:pPr>
            <a:r>
              <a:rPr lang="en-US" sz="2200"/>
              <a:t>● There 3 ways to Query the offender records by</a:t>
            </a:r>
          </a:p>
          <a:p>
            <a:pPr marL="0" indent="0">
              <a:lnSpc>
                <a:spcPct val="90000"/>
              </a:lnSpc>
              <a:buNone/>
            </a:pPr>
            <a:r>
              <a:rPr lang="en-US" sz="2200"/>
              <a:t>    Offender Name, Date of Birth and ID.</a:t>
            </a:r>
          </a:p>
          <a:p>
            <a:pPr marL="0" indent="0">
              <a:lnSpc>
                <a:spcPct val="90000"/>
              </a:lnSpc>
              <a:buNone/>
            </a:pPr>
            <a:r>
              <a:rPr lang="en-US" sz="2200"/>
              <a:t>●  Mandatory Fields are Offender Name , DOB and</a:t>
            </a:r>
          </a:p>
          <a:p>
            <a:pPr marL="0" indent="0">
              <a:lnSpc>
                <a:spcPct val="90000"/>
              </a:lnSpc>
              <a:buNone/>
            </a:pPr>
            <a:r>
              <a:rPr lang="en-US" sz="2200"/>
              <a:t>    Id</a:t>
            </a:r>
          </a:p>
          <a:p>
            <a:pPr marL="0" indent="0">
              <a:lnSpc>
                <a:spcPct val="90000"/>
              </a:lnSpc>
              <a:buNone/>
            </a:pPr>
            <a:endParaRPr lang="en-US" sz="2200"/>
          </a:p>
          <a:p>
            <a:pPr marL="0" indent="0">
              <a:lnSpc>
                <a:spcPct val="90000"/>
              </a:lnSpc>
              <a:buNone/>
            </a:pPr>
            <a:endParaRPr lang="en-US" sz="2200"/>
          </a:p>
          <a:p>
            <a:pPr marL="0" indent="0">
              <a:lnSpc>
                <a:spcPct val="90000"/>
              </a:lnSpc>
              <a:buNone/>
            </a:pPr>
            <a:endParaRPr lang="en-US" sz="2200"/>
          </a:p>
        </p:txBody>
      </p:sp>
      <p:pic>
        <p:nvPicPr>
          <p:cNvPr id="5" name="Picture 4" descr="Magnifying glass and question mark">
            <a:extLst>
              <a:ext uri="{FF2B5EF4-FFF2-40B4-BE49-F238E27FC236}">
                <a16:creationId xmlns:a16="http://schemas.microsoft.com/office/drawing/2014/main" id="{DCFD7556-A352-A6E9-4DD5-597C405AC823}"/>
              </a:ext>
            </a:extLst>
          </p:cNvPr>
          <p:cNvPicPr>
            <a:picLocks noChangeAspect="1"/>
          </p:cNvPicPr>
          <p:nvPr/>
        </p:nvPicPr>
        <p:blipFill rotWithShape="1">
          <a:blip r:embed="rId2"/>
          <a:srcRect l="32724" r="29076"/>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840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BCCC1-D071-9534-C87F-C594586E66AC}"/>
              </a:ext>
            </a:extLst>
          </p:cNvPr>
          <p:cNvSpPr>
            <a:spLocks noGrp="1"/>
          </p:cNvSpPr>
          <p:nvPr>
            <p:ph type="title"/>
          </p:nvPr>
        </p:nvSpPr>
        <p:spPr>
          <a:xfrm>
            <a:off x="565151" y="94892"/>
            <a:ext cx="3920586" cy="871266"/>
          </a:xfrm>
        </p:spPr>
        <p:txBody>
          <a:bodyPr>
            <a:normAutofit fontScale="90000"/>
          </a:bodyPr>
          <a:lstStyle/>
          <a:p>
            <a:r>
              <a:rPr lang="en-US" sz="4900" dirty="0">
                <a:effectLst/>
                <a:latin typeface="Calibri" panose="020F0502020204030204" pitchFamily="34" charset="0"/>
                <a:ea typeface="Calibri" panose="020F0502020204030204" pitchFamily="34" charset="0"/>
                <a:cs typeface="Times New Roman" panose="02020603050405020304" pitchFamily="18" charset="0"/>
              </a:rPr>
              <a:t>Data Base RDS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170D2082-5BB9-20C2-A98A-0478DF048152}"/>
              </a:ext>
            </a:extLst>
          </p:cNvPr>
          <p:cNvPicPr>
            <a:picLocks noGrp="1" noChangeAspect="1"/>
          </p:cNvPicPr>
          <p:nvPr>
            <p:ph idx="1"/>
          </p:nvPr>
        </p:nvPicPr>
        <p:blipFill>
          <a:blip r:embed="rId2"/>
          <a:stretch>
            <a:fillRect/>
          </a:stretch>
        </p:blipFill>
        <p:spPr>
          <a:xfrm>
            <a:off x="431322" y="974784"/>
            <a:ext cx="5664678" cy="303023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94EC679-6046-9B21-8300-01229A52C510}"/>
              </a:ext>
            </a:extLst>
          </p:cNvPr>
          <p:cNvPicPr>
            <a:picLocks noChangeAspect="1"/>
          </p:cNvPicPr>
          <p:nvPr/>
        </p:nvPicPr>
        <p:blipFill>
          <a:blip r:embed="rId3"/>
          <a:stretch>
            <a:fillRect/>
          </a:stretch>
        </p:blipFill>
        <p:spPr>
          <a:xfrm>
            <a:off x="6096000" y="3429000"/>
            <a:ext cx="6096000" cy="3429000"/>
          </a:xfrm>
          <a:prstGeom prst="rect">
            <a:avLst/>
          </a:prstGeom>
        </p:spPr>
      </p:pic>
    </p:spTree>
    <p:extLst>
      <p:ext uri="{BB962C8B-B14F-4D97-AF65-F5344CB8AC3E}">
        <p14:creationId xmlns:p14="http://schemas.microsoft.com/office/powerpoint/2010/main" val="1655957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1457-4FC6-864F-B1B8-37A980F81E83}"/>
              </a:ext>
            </a:extLst>
          </p:cNvPr>
          <p:cNvSpPr>
            <a:spLocks noGrp="1"/>
          </p:cNvSpPr>
          <p:nvPr>
            <p:ph type="title"/>
          </p:nvPr>
        </p:nvSpPr>
        <p:spPr>
          <a:xfrm>
            <a:off x="565151" y="207034"/>
            <a:ext cx="2833658" cy="733245"/>
          </a:xfrm>
        </p:spPr>
        <p:txBody>
          <a:bodyPr/>
          <a:lstStyle/>
          <a:p>
            <a:r>
              <a:rPr lang="en-US" dirty="0"/>
              <a:t>About Us</a:t>
            </a:r>
          </a:p>
        </p:txBody>
      </p:sp>
      <p:pic>
        <p:nvPicPr>
          <p:cNvPr id="4" name="Content Placeholder 3" descr="Graphical user interface, text, application&#10;&#10;Description automatically generated">
            <a:extLst>
              <a:ext uri="{FF2B5EF4-FFF2-40B4-BE49-F238E27FC236}">
                <a16:creationId xmlns:a16="http://schemas.microsoft.com/office/drawing/2014/main" id="{C54D5F47-38E4-5516-2CDB-5F0C344E88BE}"/>
              </a:ext>
            </a:extLst>
          </p:cNvPr>
          <p:cNvPicPr>
            <a:picLocks noGrp="1" noChangeAspect="1"/>
          </p:cNvPicPr>
          <p:nvPr>
            <p:ph idx="1"/>
          </p:nvPr>
        </p:nvPicPr>
        <p:blipFill>
          <a:blip r:embed="rId2"/>
          <a:stretch>
            <a:fillRect/>
          </a:stretch>
        </p:blipFill>
        <p:spPr>
          <a:xfrm>
            <a:off x="155275" y="940279"/>
            <a:ext cx="8704053" cy="4855265"/>
          </a:xfrm>
          <a:prstGeom prst="rect">
            <a:avLst/>
          </a:prstGeom>
        </p:spPr>
      </p:pic>
    </p:spTree>
    <p:extLst>
      <p:ext uri="{BB962C8B-B14F-4D97-AF65-F5344CB8AC3E}">
        <p14:creationId xmlns:p14="http://schemas.microsoft.com/office/powerpoint/2010/main" val="2982396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01FA6-19A4-1387-5E69-DE945296075C}"/>
              </a:ext>
            </a:extLst>
          </p:cNvPr>
          <p:cNvSpPr>
            <a:spLocks noGrp="1"/>
          </p:cNvSpPr>
          <p:nvPr>
            <p:ph type="title"/>
          </p:nvPr>
        </p:nvSpPr>
        <p:spPr>
          <a:xfrm>
            <a:off x="565150" y="215660"/>
            <a:ext cx="2980307" cy="881302"/>
          </a:xfrm>
        </p:spPr>
        <p:txBody>
          <a:bodyPr>
            <a:normAutofit fontScale="90000"/>
          </a:bodyPr>
          <a:lstStyle/>
          <a:p>
            <a:r>
              <a:rPr lang="en-US" sz="4900" dirty="0">
                <a:effectLst/>
                <a:latin typeface="Calibri" panose="020F0502020204030204" pitchFamily="34" charset="0"/>
                <a:ea typeface="Calibri" panose="020F0502020204030204" pitchFamily="34" charset="0"/>
                <a:cs typeface="Times New Roman" panose="02020603050405020304" pitchFamily="18" charset="0"/>
              </a:rPr>
              <a:t>Contact Us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descr="Graphical user interface, text, application&#10;&#10;Description automatically generated">
            <a:extLst>
              <a:ext uri="{FF2B5EF4-FFF2-40B4-BE49-F238E27FC236}">
                <a16:creationId xmlns:a16="http://schemas.microsoft.com/office/drawing/2014/main" id="{223E468B-3C54-8826-E69D-4603DF1171A6}"/>
              </a:ext>
            </a:extLst>
          </p:cNvPr>
          <p:cNvPicPr>
            <a:picLocks noGrp="1" noChangeAspect="1"/>
          </p:cNvPicPr>
          <p:nvPr>
            <p:ph idx="1"/>
          </p:nvPr>
        </p:nvPicPr>
        <p:blipFill>
          <a:blip r:embed="rId2"/>
          <a:stretch>
            <a:fillRect/>
          </a:stretch>
        </p:blipFill>
        <p:spPr>
          <a:xfrm>
            <a:off x="348384" y="1199073"/>
            <a:ext cx="9002649" cy="4561966"/>
          </a:xfrm>
          <a:prstGeom prst="rect">
            <a:avLst/>
          </a:prstGeom>
        </p:spPr>
      </p:pic>
    </p:spTree>
    <p:extLst>
      <p:ext uri="{BB962C8B-B14F-4D97-AF65-F5344CB8AC3E}">
        <p14:creationId xmlns:p14="http://schemas.microsoft.com/office/powerpoint/2010/main" val="1667110041"/>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emplate/>
  <TotalTime>786</TotalTime>
  <Words>883</Words>
  <Application>Microsoft Office PowerPoint</Application>
  <PresentationFormat>Widescreen</PresentationFormat>
  <Paragraphs>97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Neue Haas Grotesk Text Pro</vt:lpstr>
      <vt:lpstr>Times New Roman</vt:lpstr>
      <vt:lpstr>PunchcardVTI</vt:lpstr>
      <vt:lpstr> Offender Management System </vt:lpstr>
      <vt:lpstr>Abstract</vt:lpstr>
      <vt:lpstr>EXISTING APPLICATION</vt:lpstr>
      <vt:lpstr>New Application </vt:lpstr>
      <vt:lpstr>Functional Description</vt:lpstr>
      <vt:lpstr>Global  Search </vt:lpstr>
      <vt:lpstr>Data Base RDS </vt:lpstr>
      <vt:lpstr>About Us</vt:lpstr>
      <vt:lpstr>Contact Us </vt:lpstr>
      <vt:lpstr>Registration </vt:lpstr>
      <vt:lpstr>Reports</vt:lpstr>
      <vt:lpstr>Create Offender</vt:lpstr>
      <vt:lpstr>Add Offender</vt:lpstr>
      <vt:lpstr>PowerPoint Presentation</vt:lpstr>
      <vt:lpstr>PowerPoint Presentation</vt:lpstr>
      <vt:lpstr>PowerPoint Presentation</vt:lpstr>
      <vt:lpstr>PowerPoint Presentation</vt:lpstr>
      <vt:lpstr>Forms in Incident Reporting Module</vt:lpstr>
      <vt:lpstr>Scheduling and Legal Cases</vt:lpstr>
      <vt:lpstr>Data collected by the system</vt:lpstr>
      <vt:lpstr>Methods</vt:lpstr>
      <vt:lpstr>Data Base Storage</vt:lpstr>
      <vt:lpstr>Preliminary Process Model - Data Flow diagram (DFD)</vt:lpstr>
      <vt:lpstr>PowerPoint Presentation</vt:lpstr>
      <vt:lpstr>PowerPoint Presentation</vt:lpstr>
      <vt:lpstr>PowerPoint Presentation</vt:lpstr>
      <vt:lpstr>Usecase Diagram</vt:lpstr>
      <vt:lpstr>ER  Diagram </vt:lpstr>
      <vt:lpstr>Preliminary Interface model - Context diagram</vt:lpstr>
      <vt:lpstr>Activity Diagram</vt:lpstr>
      <vt:lpstr>Sequence Diagram</vt:lpstr>
      <vt:lpstr>Technologies Used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Offender Management System</dc:title>
  <dc:creator>Alli mohankrishna</dc:creator>
  <cp:lastModifiedBy>Naresh Rayapati</cp:lastModifiedBy>
  <cp:revision>27</cp:revision>
  <dcterms:created xsi:type="dcterms:W3CDTF">2022-06-14T10:32:47Z</dcterms:created>
  <dcterms:modified xsi:type="dcterms:W3CDTF">2024-09-04T18:04:16Z</dcterms:modified>
</cp:coreProperties>
</file>